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69" r:id="rId3"/>
    <p:sldId id="261" r:id="rId4"/>
    <p:sldId id="270" r:id="rId5"/>
    <p:sldId id="272" r:id="rId6"/>
    <p:sldId id="257" r:id="rId7"/>
    <p:sldId id="271" r:id="rId8"/>
    <p:sldId id="262" r:id="rId9"/>
    <p:sldId id="265" r:id="rId10"/>
    <p:sldId id="258" r:id="rId11"/>
    <p:sldId id="267" r:id="rId12"/>
    <p:sldId id="260" r:id="rId13"/>
    <p:sldId id="268" r:id="rId1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6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46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07EF23-EB78-F94D-AD32-0BC46A66A6B2}" v="89" dt="2024-06-06T23:02:32.50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–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50"/>
    <p:restoredTop sz="88921"/>
  </p:normalViewPr>
  <p:slideViewPr>
    <p:cSldViewPr snapToGrid="0">
      <p:cViewPr varScale="1">
        <p:scale>
          <a:sx n="96" d="100"/>
          <a:sy n="96" d="100"/>
        </p:scale>
        <p:origin x="184" y="960"/>
      </p:cViewPr>
      <p:guideLst>
        <p:guide orient="horz" pos="2186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C707EF23-EB78-F94D-AD32-0BC46A66A6B2}"/>
    <pc:docChg chg="undo redo custSel addSld delSld modSld sldOrd">
      <pc:chgData name="Omar Choudhry" userId="7e802f98-9170-4306-b59f-36dfa75ece39" providerId="ADAL" clId="{C707EF23-EB78-F94D-AD32-0BC46A66A6B2}" dt="2024-06-06T23:02:32.506" v="764" actId="1076"/>
      <pc:docMkLst>
        <pc:docMk/>
      </pc:docMkLst>
      <pc:sldChg chg="modSp mod modNotesTx">
        <pc:chgData name="Omar Choudhry" userId="7e802f98-9170-4306-b59f-36dfa75ece39" providerId="ADAL" clId="{C707EF23-EB78-F94D-AD32-0BC46A66A6B2}" dt="2024-06-06T22:52:38.077" v="661" actId="20577"/>
        <pc:sldMkLst>
          <pc:docMk/>
          <pc:sldMk cId="0" sldId="256"/>
        </pc:sldMkLst>
        <pc:spChg chg="mod">
          <ac:chgData name="Omar Choudhry" userId="7e802f98-9170-4306-b59f-36dfa75ece39" providerId="ADAL" clId="{C707EF23-EB78-F94D-AD32-0BC46A66A6B2}" dt="2024-06-03T00:22:53.360" v="38" actId="1076"/>
          <ac:spMkLst>
            <pc:docMk/>
            <pc:sldMk cId="0" sldId="256"/>
            <ac:spMk id="177" creationId="{00000000-0000-0000-0000-000000000000}"/>
          </ac:spMkLst>
        </pc:spChg>
      </pc:sldChg>
      <pc:sldChg chg="addSp delSp modSp del mod ord modNotesTx">
        <pc:chgData name="Omar Choudhry" userId="7e802f98-9170-4306-b59f-36dfa75ece39" providerId="ADAL" clId="{C707EF23-EB78-F94D-AD32-0BC46A66A6B2}" dt="2024-06-06T22:50:50.389" v="514" actId="2696"/>
        <pc:sldMkLst>
          <pc:docMk/>
          <pc:sldMk cId="0" sldId="257"/>
        </pc:sldMkLst>
        <pc:spChg chg="add del mod">
          <ac:chgData name="Omar Choudhry" userId="7e802f98-9170-4306-b59f-36dfa75ece39" providerId="ADAL" clId="{C707EF23-EB78-F94D-AD32-0BC46A66A6B2}" dt="2024-06-06T18:26:26.660" v="205" actId="478"/>
          <ac:spMkLst>
            <pc:docMk/>
            <pc:sldMk cId="0" sldId="257"/>
            <ac:spMk id="3" creationId="{C6E7B333-2985-F1C1-792E-C60E9AA7F92C}"/>
          </ac:spMkLst>
        </pc:spChg>
        <pc:spChg chg="del mod">
          <ac:chgData name="Omar Choudhry" userId="7e802f98-9170-4306-b59f-36dfa75ece39" providerId="ADAL" clId="{C707EF23-EB78-F94D-AD32-0BC46A66A6B2}" dt="2024-06-03T22:40:42.885" v="42" actId="478"/>
          <ac:spMkLst>
            <pc:docMk/>
            <pc:sldMk cId="0" sldId="257"/>
            <ac:spMk id="5" creationId="{04270E87-877B-DFA6-CE80-C90239A1CF60}"/>
          </ac:spMkLst>
        </pc:spChg>
        <pc:spChg chg="add mod">
          <ac:chgData name="Omar Choudhry" userId="7e802f98-9170-4306-b59f-36dfa75ece39" providerId="ADAL" clId="{C707EF23-EB78-F94D-AD32-0BC46A66A6B2}" dt="2024-06-06T18:35:34.010" v="351" actId="1076"/>
          <ac:spMkLst>
            <pc:docMk/>
            <pc:sldMk cId="0" sldId="257"/>
            <ac:spMk id="7" creationId="{AB3B5B97-8C6C-B43E-D0E3-481664230080}"/>
          </ac:spMkLst>
        </pc:spChg>
        <pc:spChg chg="mod">
          <ac:chgData name="Omar Choudhry" userId="7e802f98-9170-4306-b59f-36dfa75ece39" providerId="ADAL" clId="{C707EF23-EB78-F94D-AD32-0BC46A66A6B2}" dt="2024-06-03T22:44:01.613" v="77" actId="14100"/>
          <ac:spMkLst>
            <pc:docMk/>
            <pc:sldMk cId="0" sldId="257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18:35:30.659" v="350" actId="14100"/>
          <ac:picMkLst>
            <pc:docMk/>
            <pc:sldMk cId="0" sldId="257"/>
            <ac:picMk id="6" creationId="{A5BA8ECC-2B5C-6C38-C1D4-1BD28ABCD993}"/>
          </ac:picMkLst>
        </pc:picChg>
        <pc:picChg chg="add mod">
          <ac:chgData name="Omar Choudhry" userId="7e802f98-9170-4306-b59f-36dfa75ece39" providerId="ADAL" clId="{C707EF23-EB78-F94D-AD32-0BC46A66A6B2}" dt="2024-06-06T18:35:39.913" v="354" actId="1076"/>
          <ac:picMkLst>
            <pc:docMk/>
            <pc:sldMk cId="0" sldId="257"/>
            <ac:picMk id="8" creationId="{109CD2FA-F128-93FB-068F-9892C3ABFF81}"/>
          </ac:picMkLst>
        </pc:picChg>
        <pc:picChg chg="del">
          <ac:chgData name="Omar Choudhry" userId="7e802f98-9170-4306-b59f-36dfa75ece39" providerId="ADAL" clId="{C707EF23-EB78-F94D-AD32-0BC46A66A6B2}" dt="2024-06-03T22:40:32.581" v="40" actId="478"/>
          <ac:picMkLst>
            <pc:docMk/>
            <pc:sldMk cId="0" sldId="257"/>
            <ac:picMk id="9" creationId="{63ADBDBC-4F5F-7984-8429-8FE438C2FEC7}"/>
          </ac:picMkLst>
        </pc:picChg>
      </pc:sldChg>
      <pc:sldChg chg="addSp delSp modSp add mod ord">
        <pc:chgData name="Omar Choudhry" userId="7e802f98-9170-4306-b59f-36dfa75ece39" providerId="ADAL" clId="{C707EF23-EB78-F94D-AD32-0BC46A66A6B2}" dt="2024-06-06T23:00:00.592" v="745" actId="1076"/>
        <pc:sldMkLst>
          <pc:docMk/>
          <pc:sldMk cId="2946139090" sldId="257"/>
        </pc:sldMkLst>
        <pc:spChg chg="add mod">
          <ac:chgData name="Omar Choudhry" userId="7e802f98-9170-4306-b59f-36dfa75ece39" providerId="ADAL" clId="{C707EF23-EB78-F94D-AD32-0BC46A66A6B2}" dt="2024-06-06T23:00:00.592" v="745" actId="1076"/>
          <ac:spMkLst>
            <pc:docMk/>
            <pc:sldMk cId="2946139090" sldId="257"/>
            <ac:spMk id="4" creationId="{492D4AFC-78C3-F228-7B16-EA75FC2F4EB6}"/>
          </ac:spMkLst>
        </pc:spChg>
        <pc:spChg chg="del">
          <ac:chgData name="Omar Choudhry" userId="7e802f98-9170-4306-b59f-36dfa75ece39" providerId="ADAL" clId="{C707EF23-EB78-F94D-AD32-0BC46A66A6B2}" dt="2024-06-06T22:53:35.616" v="662" actId="478"/>
          <ac:spMkLst>
            <pc:docMk/>
            <pc:sldMk cId="2946139090" sldId="257"/>
            <ac:spMk id="7" creationId="{AB3B5B97-8C6C-B43E-D0E3-481664230080}"/>
          </ac:spMkLst>
        </pc:spChg>
        <pc:picChg chg="mod">
          <ac:chgData name="Omar Choudhry" userId="7e802f98-9170-4306-b59f-36dfa75ece39" providerId="ADAL" clId="{C707EF23-EB78-F94D-AD32-0BC46A66A6B2}" dt="2024-06-06T22:59:57.701" v="744" actId="14100"/>
          <ac:picMkLst>
            <pc:docMk/>
            <pc:sldMk cId="2946139090" sldId="257"/>
            <ac:picMk id="6" creationId="{A5BA8ECC-2B5C-6C38-C1D4-1BD28ABCD993}"/>
          </ac:picMkLst>
        </pc:picChg>
        <pc:picChg chg="del mod">
          <ac:chgData name="Omar Choudhry" userId="7e802f98-9170-4306-b59f-36dfa75ece39" providerId="ADAL" clId="{C707EF23-EB78-F94D-AD32-0BC46A66A6B2}" dt="2024-06-06T22:58:01.490" v="702" actId="21"/>
          <ac:picMkLst>
            <pc:docMk/>
            <pc:sldMk cId="2946139090" sldId="257"/>
            <ac:picMk id="8" creationId="{109CD2FA-F128-93FB-068F-9892C3ABFF81}"/>
          </ac:picMkLst>
        </pc:picChg>
        <pc:picChg chg="add mod">
          <ac:chgData name="Omar Choudhry" userId="7e802f98-9170-4306-b59f-36dfa75ece39" providerId="ADAL" clId="{C707EF23-EB78-F94D-AD32-0BC46A66A6B2}" dt="2024-06-06T22:59:54.466" v="742" actId="1076"/>
          <ac:picMkLst>
            <pc:docMk/>
            <pc:sldMk cId="2946139090" sldId="257"/>
            <ac:picMk id="3074" creationId="{1B0F1206-9B01-9332-49EE-FCA8E5BE4358}"/>
          </ac:picMkLst>
        </pc:picChg>
        <pc:picChg chg="add del mod">
          <ac:chgData name="Omar Choudhry" userId="7e802f98-9170-4306-b59f-36dfa75ece39" providerId="ADAL" clId="{C707EF23-EB78-F94D-AD32-0BC46A66A6B2}" dt="2024-06-06T22:59:17.198" v="734" actId="21"/>
          <ac:picMkLst>
            <pc:docMk/>
            <pc:sldMk cId="2946139090" sldId="257"/>
            <ac:picMk id="3076" creationId="{CFA1AB5C-B758-A079-7735-731AF4CCF1C5}"/>
          </ac:picMkLst>
        </pc:picChg>
      </pc:sldChg>
      <pc:sldChg chg="addSp delSp modSp add mod">
        <pc:chgData name="Omar Choudhry" userId="7e802f98-9170-4306-b59f-36dfa75ece39" providerId="ADAL" clId="{C707EF23-EB78-F94D-AD32-0BC46A66A6B2}" dt="2024-06-06T23:00:57.576" v="755" actId="1076"/>
        <pc:sldMkLst>
          <pc:docMk/>
          <pc:sldMk cId="1531075969" sldId="258"/>
        </pc:sldMkLst>
        <pc:spChg chg="del">
          <ac:chgData name="Omar Choudhry" userId="7e802f98-9170-4306-b59f-36dfa75ece39" providerId="ADAL" clId="{C707EF23-EB78-F94D-AD32-0BC46A66A6B2}" dt="2024-06-06T18:30:55.111" v="292" actId="478"/>
          <ac:spMkLst>
            <pc:docMk/>
            <pc:sldMk cId="1531075969" sldId="258"/>
            <ac:spMk id="3" creationId="{C6E7B333-2985-F1C1-792E-C60E9AA7F92C}"/>
          </ac:spMkLst>
        </pc:spChg>
        <pc:spChg chg="mod">
          <ac:chgData name="Omar Choudhry" userId="7e802f98-9170-4306-b59f-36dfa75ece39" providerId="ADAL" clId="{C707EF23-EB78-F94D-AD32-0BC46A66A6B2}" dt="2024-06-03T22:44:09.705" v="94" actId="20577"/>
          <ac:spMkLst>
            <pc:docMk/>
            <pc:sldMk cId="1531075969" sldId="258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23:00:57.576" v="755" actId="1076"/>
          <ac:picMkLst>
            <pc:docMk/>
            <pc:sldMk cId="1531075969" sldId="258"/>
            <ac:picMk id="5" creationId="{1F3CB1BE-13D2-68CE-C35C-8EACFC88ED04}"/>
          </ac:picMkLst>
        </pc:picChg>
        <pc:picChg chg="add mod">
          <ac:chgData name="Omar Choudhry" userId="7e802f98-9170-4306-b59f-36dfa75ece39" providerId="ADAL" clId="{C707EF23-EB78-F94D-AD32-0BC46A66A6B2}" dt="2024-06-06T23:00:57.423" v="754" actId="1076"/>
          <ac:picMkLst>
            <pc:docMk/>
            <pc:sldMk cId="1531075969" sldId="258"/>
            <ac:picMk id="7" creationId="{9B862F87-036E-5175-F044-75A785B73236}"/>
          </ac:picMkLst>
        </pc:picChg>
        <pc:picChg chg="add del mod">
          <ac:chgData name="Omar Choudhry" userId="7e802f98-9170-4306-b59f-36dfa75ece39" providerId="ADAL" clId="{C707EF23-EB78-F94D-AD32-0BC46A66A6B2}" dt="2024-06-06T18:32:00.670" v="310" actId="21"/>
          <ac:picMkLst>
            <pc:docMk/>
            <pc:sldMk cId="1531075969" sldId="258"/>
            <ac:picMk id="9" creationId="{AD11C55F-137B-11D7-F2C4-A36F24C4A72C}"/>
          </ac:picMkLst>
        </pc:picChg>
      </pc:sldChg>
      <pc:sldChg chg="modSp add del mod">
        <pc:chgData name="Omar Choudhry" userId="7e802f98-9170-4306-b59f-36dfa75ece39" providerId="ADAL" clId="{C707EF23-EB78-F94D-AD32-0BC46A66A6B2}" dt="2024-06-06T18:35:57.143" v="359" actId="2696"/>
        <pc:sldMkLst>
          <pc:docMk/>
          <pc:sldMk cId="1376785601" sldId="259"/>
        </pc:sldMkLst>
        <pc:spChg chg="mod">
          <ac:chgData name="Omar Choudhry" userId="7e802f98-9170-4306-b59f-36dfa75ece39" providerId="ADAL" clId="{C707EF23-EB78-F94D-AD32-0BC46A66A6B2}" dt="2024-06-03T22:44:13.001" v="103" actId="20577"/>
          <ac:spMkLst>
            <pc:docMk/>
            <pc:sldMk cId="1376785601" sldId="259"/>
            <ac:spMk id="186" creationId="{00000000-0000-0000-0000-000000000000}"/>
          </ac:spMkLst>
        </pc:spChg>
      </pc:sldChg>
      <pc:sldChg chg="addSp delSp modSp add mod modNotesTx">
        <pc:chgData name="Omar Choudhry" userId="7e802f98-9170-4306-b59f-36dfa75ece39" providerId="ADAL" clId="{C707EF23-EB78-F94D-AD32-0BC46A66A6B2}" dt="2024-06-06T18:43:13.645" v="447" actId="20577"/>
        <pc:sldMkLst>
          <pc:docMk/>
          <pc:sldMk cId="1648660552" sldId="260"/>
        </pc:sldMkLst>
        <pc:spChg chg="del">
          <ac:chgData name="Omar Choudhry" userId="7e802f98-9170-4306-b59f-36dfa75ece39" providerId="ADAL" clId="{C707EF23-EB78-F94D-AD32-0BC46A66A6B2}" dt="2024-06-06T18:40:40.784" v="403" actId="478"/>
          <ac:spMkLst>
            <pc:docMk/>
            <pc:sldMk cId="1648660552" sldId="260"/>
            <ac:spMk id="3" creationId="{C6E7B333-2985-F1C1-792E-C60E9AA7F92C}"/>
          </ac:spMkLst>
        </pc:spChg>
        <pc:spChg chg="mod">
          <ac:chgData name="Omar Choudhry" userId="7e802f98-9170-4306-b59f-36dfa75ece39" providerId="ADAL" clId="{C707EF23-EB78-F94D-AD32-0BC46A66A6B2}" dt="2024-06-03T22:44:15.587" v="115" actId="20577"/>
          <ac:spMkLst>
            <pc:docMk/>
            <pc:sldMk cId="1648660552" sldId="260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18:41:45.255" v="414" actId="1076"/>
          <ac:picMkLst>
            <pc:docMk/>
            <pc:sldMk cId="1648660552" sldId="260"/>
            <ac:picMk id="5" creationId="{3BA36814-9F44-21D5-53FA-164E710E743D}"/>
          </ac:picMkLst>
        </pc:picChg>
        <pc:picChg chg="add mod">
          <ac:chgData name="Omar Choudhry" userId="7e802f98-9170-4306-b59f-36dfa75ece39" providerId="ADAL" clId="{C707EF23-EB78-F94D-AD32-0BC46A66A6B2}" dt="2024-06-06T18:41:47.582" v="415" actId="14100"/>
          <ac:picMkLst>
            <pc:docMk/>
            <pc:sldMk cId="1648660552" sldId="260"/>
            <ac:picMk id="7" creationId="{F7996A7C-1913-69C7-919E-7629FD114D9F}"/>
          </ac:picMkLst>
        </pc:picChg>
        <pc:picChg chg="add mod">
          <ac:chgData name="Omar Choudhry" userId="7e802f98-9170-4306-b59f-36dfa75ece39" providerId="ADAL" clId="{C707EF23-EB78-F94D-AD32-0BC46A66A6B2}" dt="2024-06-06T18:43:09.704" v="421" actId="14100"/>
          <ac:picMkLst>
            <pc:docMk/>
            <pc:sldMk cId="1648660552" sldId="260"/>
            <ac:picMk id="9" creationId="{108D275D-8448-E7DD-2E17-6F2F604980C3}"/>
          </ac:picMkLst>
        </pc:picChg>
      </pc:sldChg>
      <pc:sldChg chg="addSp delSp modSp add del mod ord">
        <pc:chgData name="Omar Choudhry" userId="7e802f98-9170-4306-b59f-36dfa75ece39" providerId="ADAL" clId="{C707EF23-EB78-F94D-AD32-0BC46A66A6B2}" dt="2024-06-06T22:50:50.389" v="514" actId="2696"/>
        <pc:sldMkLst>
          <pc:docMk/>
          <pc:sldMk cId="1311015424" sldId="261"/>
        </pc:sldMkLst>
        <pc:spChg chg="del">
          <ac:chgData name="Omar Choudhry" userId="7e802f98-9170-4306-b59f-36dfa75ece39" providerId="ADAL" clId="{C707EF23-EB78-F94D-AD32-0BC46A66A6B2}" dt="2024-06-06T18:25:58.372" v="203" actId="478"/>
          <ac:spMkLst>
            <pc:docMk/>
            <pc:sldMk cId="1311015424" sldId="261"/>
            <ac:spMk id="3" creationId="{C6E7B333-2985-F1C1-792E-C60E9AA7F92C}"/>
          </ac:spMkLst>
        </pc:spChg>
        <pc:spChg chg="add del mod">
          <ac:chgData name="Omar Choudhry" userId="7e802f98-9170-4306-b59f-36dfa75ece39" providerId="ADAL" clId="{C707EF23-EB78-F94D-AD32-0BC46A66A6B2}" dt="2024-06-06T18:30:05.018" v="274" actId="478"/>
          <ac:spMkLst>
            <pc:docMk/>
            <pc:sldMk cId="1311015424" sldId="261"/>
            <ac:spMk id="11" creationId="{DE3E88E7-7A11-460E-89A7-31B150AF737D}"/>
          </ac:spMkLst>
        </pc:spChg>
        <pc:spChg chg="add del">
          <ac:chgData name="Omar Choudhry" userId="7e802f98-9170-4306-b59f-36dfa75ece39" providerId="ADAL" clId="{C707EF23-EB78-F94D-AD32-0BC46A66A6B2}" dt="2024-06-06T18:30:05.202" v="275" actId="478"/>
          <ac:spMkLst>
            <pc:docMk/>
            <pc:sldMk cId="1311015424" sldId="261"/>
            <ac:spMk id="185" creationId="{00000000-0000-0000-0000-000000000000}"/>
          </ac:spMkLst>
        </pc:spChg>
        <pc:spChg chg="mod">
          <ac:chgData name="Omar Choudhry" userId="7e802f98-9170-4306-b59f-36dfa75ece39" providerId="ADAL" clId="{C707EF23-EB78-F94D-AD32-0BC46A66A6B2}" dt="2024-06-06T18:23:03.189" v="147" actId="20577"/>
          <ac:spMkLst>
            <pc:docMk/>
            <pc:sldMk cId="1311015424" sldId="261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18:22:57.777" v="143"/>
          <ac:picMkLst>
            <pc:docMk/>
            <pc:sldMk cId="1311015424" sldId="261"/>
            <ac:picMk id="5" creationId="{58BE2FC6-4BAD-A515-B84A-C3D4AD23F2B7}"/>
          </ac:picMkLst>
        </pc:picChg>
        <pc:picChg chg="add mod">
          <ac:chgData name="Omar Choudhry" userId="7e802f98-9170-4306-b59f-36dfa75ece39" providerId="ADAL" clId="{C707EF23-EB78-F94D-AD32-0BC46A66A6B2}" dt="2024-06-06T18:29:57.787" v="269" actId="1076"/>
          <ac:picMkLst>
            <pc:docMk/>
            <pc:sldMk cId="1311015424" sldId="261"/>
            <ac:picMk id="7" creationId="{A6125CF6-4585-D2DB-F56C-82D9D6F8F048}"/>
          </ac:picMkLst>
        </pc:picChg>
        <pc:picChg chg="add mod">
          <ac:chgData name="Omar Choudhry" userId="7e802f98-9170-4306-b59f-36dfa75ece39" providerId="ADAL" clId="{C707EF23-EB78-F94D-AD32-0BC46A66A6B2}" dt="2024-06-06T18:30:39.469" v="288" actId="14100"/>
          <ac:picMkLst>
            <pc:docMk/>
            <pc:sldMk cId="1311015424" sldId="261"/>
            <ac:picMk id="9" creationId="{783E11C0-9932-810D-B602-BA0B7011EFF5}"/>
          </ac:picMkLst>
        </pc:picChg>
        <pc:picChg chg="add mod">
          <ac:chgData name="Omar Choudhry" userId="7e802f98-9170-4306-b59f-36dfa75ece39" providerId="ADAL" clId="{C707EF23-EB78-F94D-AD32-0BC46A66A6B2}" dt="2024-06-06T18:30:43.842" v="291" actId="14100"/>
          <ac:picMkLst>
            <pc:docMk/>
            <pc:sldMk cId="1311015424" sldId="261"/>
            <ac:picMk id="13" creationId="{643EA245-0054-C5E4-E4A6-B884BF0508E6}"/>
          </ac:picMkLst>
        </pc:picChg>
        <pc:picChg chg="add del">
          <ac:chgData name="Omar Choudhry" userId="7e802f98-9170-4306-b59f-36dfa75ece39" providerId="ADAL" clId="{C707EF23-EB78-F94D-AD32-0BC46A66A6B2}" dt="2024-06-06T18:30:05.018" v="274" actId="478"/>
          <ac:picMkLst>
            <pc:docMk/>
            <pc:sldMk cId="1311015424" sldId="261"/>
            <ac:picMk id="184" creationId="{00000000-0000-0000-0000-000000000000}"/>
          </ac:picMkLst>
        </pc:picChg>
      </pc:sldChg>
      <pc:sldChg chg="addSp modSp add mod">
        <pc:chgData name="Omar Choudhry" userId="7e802f98-9170-4306-b59f-36dfa75ece39" providerId="ADAL" clId="{C707EF23-EB78-F94D-AD32-0BC46A66A6B2}" dt="2024-06-06T22:51:14.903" v="522" actId="1076"/>
        <pc:sldMkLst>
          <pc:docMk/>
          <pc:sldMk cId="3268853567" sldId="261"/>
        </pc:sldMkLst>
        <pc:spChg chg="add mod">
          <ac:chgData name="Omar Choudhry" userId="7e802f98-9170-4306-b59f-36dfa75ece39" providerId="ADAL" clId="{C707EF23-EB78-F94D-AD32-0BC46A66A6B2}" dt="2024-06-06T22:51:01.951" v="517"/>
          <ac:spMkLst>
            <pc:docMk/>
            <pc:sldMk cId="3268853567" sldId="261"/>
            <ac:spMk id="3" creationId="{8EB6470D-D774-223A-ABF1-3F7239262E94}"/>
          </ac:spMkLst>
        </pc:spChg>
        <pc:spChg chg="add mod">
          <ac:chgData name="Omar Choudhry" userId="7e802f98-9170-4306-b59f-36dfa75ece39" providerId="ADAL" clId="{C707EF23-EB78-F94D-AD32-0BC46A66A6B2}" dt="2024-06-06T22:51:01.951" v="517"/>
          <ac:spMkLst>
            <pc:docMk/>
            <pc:sldMk cId="3268853567" sldId="261"/>
            <ac:spMk id="4" creationId="{16F7D50D-6406-B242-56F4-7D88E3117180}"/>
          </ac:spMkLst>
        </pc:spChg>
        <pc:picChg chg="mod">
          <ac:chgData name="Omar Choudhry" userId="7e802f98-9170-4306-b59f-36dfa75ece39" providerId="ADAL" clId="{C707EF23-EB78-F94D-AD32-0BC46A66A6B2}" dt="2024-06-06T22:51:14.903" v="522" actId="1076"/>
          <ac:picMkLst>
            <pc:docMk/>
            <pc:sldMk cId="3268853567" sldId="261"/>
            <ac:picMk id="7" creationId="{A6125CF6-4585-D2DB-F56C-82D9D6F8F048}"/>
          </ac:picMkLst>
        </pc:picChg>
        <pc:picChg chg="mod">
          <ac:chgData name="Omar Choudhry" userId="7e802f98-9170-4306-b59f-36dfa75ece39" providerId="ADAL" clId="{C707EF23-EB78-F94D-AD32-0BC46A66A6B2}" dt="2024-06-06T22:51:06.429" v="519" actId="1076"/>
          <ac:picMkLst>
            <pc:docMk/>
            <pc:sldMk cId="3268853567" sldId="261"/>
            <ac:picMk id="9" creationId="{783E11C0-9932-810D-B602-BA0B7011EFF5}"/>
          </ac:picMkLst>
        </pc:picChg>
        <pc:picChg chg="mod">
          <ac:chgData name="Omar Choudhry" userId="7e802f98-9170-4306-b59f-36dfa75ece39" providerId="ADAL" clId="{C707EF23-EB78-F94D-AD32-0BC46A66A6B2}" dt="2024-06-06T22:51:05.513" v="518" actId="1076"/>
          <ac:picMkLst>
            <pc:docMk/>
            <pc:sldMk cId="3268853567" sldId="261"/>
            <ac:picMk id="13" creationId="{643EA245-0054-C5E4-E4A6-B884BF0508E6}"/>
          </ac:picMkLst>
        </pc:picChg>
        <pc:cxnChg chg="add mod">
          <ac:chgData name="Omar Choudhry" userId="7e802f98-9170-4306-b59f-36dfa75ece39" providerId="ADAL" clId="{C707EF23-EB78-F94D-AD32-0BC46A66A6B2}" dt="2024-06-06T22:51:01.951" v="517"/>
          <ac:cxnSpMkLst>
            <pc:docMk/>
            <pc:sldMk cId="3268853567" sldId="261"/>
            <ac:cxnSpMk id="5" creationId="{18A07523-1D0D-AB59-E9B7-692C1C352E73}"/>
          </ac:cxnSpMkLst>
        </pc:cxnChg>
      </pc:sldChg>
      <pc:sldChg chg="add del ord">
        <pc:chgData name="Omar Choudhry" userId="7e802f98-9170-4306-b59f-36dfa75ece39" providerId="ADAL" clId="{C707EF23-EB78-F94D-AD32-0BC46A66A6B2}" dt="2024-06-06T18:22:57.231" v="141" actId="2890"/>
        <pc:sldMkLst>
          <pc:docMk/>
          <pc:sldMk cId="1559651310" sldId="262"/>
        </pc:sldMkLst>
      </pc:sldChg>
      <pc:sldChg chg="addSp delSp modSp add mod ord">
        <pc:chgData name="Omar Choudhry" userId="7e802f98-9170-4306-b59f-36dfa75ece39" providerId="ADAL" clId="{C707EF23-EB78-F94D-AD32-0BC46A66A6B2}" dt="2024-06-06T22:50:59.934" v="516" actId="21"/>
        <pc:sldMkLst>
          <pc:docMk/>
          <pc:sldMk cId="3357595118" sldId="262"/>
        </pc:sldMkLst>
        <pc:spChg chg="del">
          <ac:chgData name="Omar Choudhry" userId="7e802f98-9170-4306-b59f-36dfa75ece39" providerId="ADAL" clId="{C707EF23-EB78-F94D-AD32-0BC46A66A6B2}" dt="2024-06-06T18:23:16.112" v="169" actId="478"/>
          <ac:spMkLst>
            <pc:docMk/>
            <pc:sldMk cId="3357595118" sldId="262"/>
            <ac:spMk id="3" creationId="{C6E7B333-2985-F1C1-792E-C60E9AA7F92C}"/>
          </ac:spMkLst>
        </pc:spChg>
        <pc:spChg chg="add del mod">
          <ac:chgData name="Omar Choudhry" userId="7e802f98-9170-4306-b59f-36dfa75ece39" providerId="ADAL" clId="{C707EF23-EB78-F94D-AD32-0BC46A66A6B2}" dt="2024-06-06T22:50:59.934" v="516" actId="21"/>
          <ac:spMkLst>
            <pc:docMk/>
            <pc:sldMk cId="3357595118" sldId="262"/>
            <ac:spMk id="15" creationId="{8766A7FE-34C5-5243-E737-8E28D1009A73}"/>
          </ac:spMkLst>
        </pc:spChg>
        <pc:spChg chg="add del mod">
          <ac:chgData name="Omar Choudhry" userId="7e802f98-9170-4306-b59f-36dfa75ece39" providerId="ADAL" clId="{C707EF23-EB78-F94D-AD32-0BC46A66A6B2}" dt="2024-06-06T22:50:59.934" v="516" actId="21"/>
          <ac:spMkLst>
            <pc:docMk/>
            <pc:sldMk cId="3357595118" sldId="262"/>
            <ac:spMk id="16" creationId="{B0401234-D960-ECEC-AFBB-FD7B7C57E182}"/>
          </ac:spMkLst>
        </pc:spChg>
        <pc:spChg chg="mod">
          <ac:chgData name="Omar Choudhry" userId="7e802f98-9170-4306-b59f-36dfa75ece39" providerId="ADAL" clId="{C707EF23-EB78-F94D-AD32-0BC46A66A6B2}" dt="2024-06-06T18:23:15.182" v="168" actId="20577"/>
          <ac:spMkLst>
            <pc:docMk/>
            <pc:sldMk cId="3357595118" sldId="262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18:34:37.129" v="333" actId="1076"/>
          <ac:picMkLst>
            <pc:docMk/>
            <pc:sldMk cId="3357595118" sldId="262"/>
            <ac:picMk id="5" creationId="{33560E5E-83FB-BE57-16D8-C8DB7C7F6C84}"/>
          </ac:picMkLst>
        </pc:picChg>
        <pc:picChg chg="add mod">
          <ac:chgData name="Omar Choudhry" userId="7e802f98-9170-4306-b59f-36dfa75ece39" providerId="ADAL" clId="{C707EF23-EB78-F94D-AD32-0BC46A66A6B2}" dt="2024-06-06T18:34:41.290" v="335" actId="1076"/>
          <ac:picMkLst>
            <pc:docMk/>
            <pc:sldMk cId="3357595118" sldId="262"/>
            <ac:picMk id="7" creationId="{D5108CEE-2955-02C6-650A-E86665B0115B}"/>
          </ac:picMkLst>
        </pc:picChg>
        <pc:picChg chg="add del mod">
          <ac:chgData name="Omar Choudhry" userId="7e802f98-9170-4306-b59f-36dfa75ece39" providerId="ADAL" clId="{C707EF23-EB78-F94D-AD32-0BC46A66A6B2}" dt="2024-06-06T18:27:21.640" v="229" actId="21"/>
          <ac:picMkLst>
            <pc:docMk/>
            <pc:sldMk cId="3357595118" sldId="262"/>
            <ac:picMk id="9" creationId="{3526321F-AC9C-1D51-E953-7DC8F132923E}"/>
          </ac:picMkLst>
        </pc:picChg>
        <pc:picChg chg="add mod">
          <ac:chgData name="Omar Choudhry" userId="7e802f98-9170-4306-b59f-36dfa75ece39" providerId="ADAL" clId="{C707EF23-EB78-F94D-AD32-0BC46A66A6B2}" dt="2024-06-06T18:32:29.185" v="313"/>
          <ac:picMkLst>
            <pc:docMk/>
            <pc:sldMk cId="3357595118" sldId="262"/>
            <ac:picMk id="10" creationId="{5B18534A-0F0F-5263-9C0F-4DD74B255B59}"/>
          </ac:picMkLst>
        </pc:picChg>
        <pc:picChg chg="add del mod">
          <ac:chgData name="Omar Choudhry" userId="7e802f98-9170-4306-b59f-36dfa75ece39" providerId="ADAL" clId="{C707EF23-EB78-F94D-AD32-0BC46A66A6B2}" dt="2024-06-06T18:34:22.128" v="328" actId="21"/>
          <ac:picMkLst>
            <pc:docMk/>
            <pc:sldMk cId="3357595118" sldId="262"/>
            <ac:picMk id="12" creationId="{CAE7EE1A-E315-5D33-04D5-EEFF18BF6E4D}"/>
          </ac:picMkLst>
        </pc:picChg>
        <pc:picChg chg="add mod">
          <ac:chgData name="Omar Choudhry" userId="7e802f98-9170-4306-b59f-36dfa75ece39" providerId="ADAL" clId="{C707EF23-EB78-F94D-AD32-0BC46A66A6B2}" dt="2024-06-06T18:34:51.966" v="341" actId="14100"/>
          <ac:picMkLst>
            <pc:docMk/>
            <pc:sldMk cId="3357595118" sldId="262"/>
            <ac:picMk id="13" creationId="{DA61C3DB-0D5C-EB6D-A675-A985E8162147}"/>
          </ac:picMkLst>
        </pc:picChg>
        <pc:cxnChg chg="add del mod">
          <ac:chgData name="Omar Choudhry" userId="7e802f98-9170-4306-b59f-36dfa75ece39" providerId="ADAL" clId="{C707EF23-EB78-F94D-AD32-0BC46A66A6B2}" dt="2024-06-06T22:50:59.934" v="516" actId="21"/>
          <ac:cxnSpMkLst>
            <pc:docMk/>
            <pc:sldMk cId="3357595118" sldId="262"/>
            <ac:cxnSpMk id="18" creationId="{5485191D-0768-0855-2B29-E36FFFD7F073}"/>
          </ac:cxnSpMkLst>
        </pc:cxnChg>
      </pc:sldChg>
      <pc:sldChg chg="addSp delSp modSp new del mod">
        <pc:chgData name="Omar Choudhry" userId="7e802f98-9170-4306-b59f-36dfa75ece39" providerId="ADAL" clId="{C707EF23-EB78-F94D-AD32-0BC46A66A6B2}" dt="2024-06-06T18:28:38.262" v="245" actId="2696"/>
        <pc:sldMkLst>
          <pc:docMk/>
          <pc:sldMk cId="2820392323" sldId="263"/>
        </pc:sldMkLst>
        <pc:spChg chg="add del">
          <ac:chgData name="Omar Choudhry" userId="7e802f98-9170-4306-b59f-36dfa75ece39" providerId="ADAL" clId="{C707EF23-EB78-F94D-AD32-0BC46A66A6B2}" dt="2024-06-06T18:25:00.566" v="192"/>
          <ac:spMkLst>
            <pc:docMk/>
            <pc:sldMk cId="2820392323" sldId="263"/>
            <ac:spMk id="2" creationId="{59721120-C72B-5684-3937-A84E8059580F}"/>
          </ac:spMkLst>
        </pc:spChg>
        <pc:picChg chg="add mod">
          <ac:chgData name="Omar Choudhry" userId="7e802f98-9170-4306-b59f-36dfa75ece39" providerId="ADAL" clId="{C707EF23-EB78-F94D-AD32-0BC46A66A6B2}" dt="2024-06-06T18:24:40.020" v="185"/>
          <ac:picMkLst>
            <pc:docMk/>
            <pc:sldMk cId="2820392323" sldId="263"/>
            <ac:picMk id="3" creationId="{D5A8D50F-4DB8-48C3-A4FA-FC16738024B7}"/>
          </ac:picMkLst>
        </pc:picChg>
        <pc:picChg chg="add mod">
          <ac:chgData name="Omar Choudhry" userId="7e802f98-9170-4306-b59f-36dfa75ece39" providerId="ADAL" clId="{C707EF23-EB78-F94D-AD32-0BC46A66A6B2}" dt="2024-06-06T18:24:40.020" v="185"/>
          <ac:picMkLst>
            <pc:docMk/>
            <pc:sldMk cId="2820392323" sldId="263"/>
            <ac:picMk id="4" creationId="{815FAB1C-8623-C114-FF3C-8BE8E80FA09B}"/>
          </ac:picMkLst>
        </pc:picChg>
        <pc:picChg chg="add mod">
          <ac:chgData name="Omar Choudhry" userId="7e802f98-9170-4306-b59f-36dfa75ece39" providerId="ADAL" clId="{C707EF23-EB78-F94D-AD32-0BC46A66A6B2}" dt="2024-06-06T18:24:54.820" v="191"/>
          <ac:picMkLst>
            <pc:docMk/>
            <pc:sldMk cId="2820392323" sldId="263"/>
            <ac:picMk id="6" creationId="{5BDAD6DC-0DFC-F818-CA90-9B31DDC4E9CC}"/>
          </ac:picMkLst>
        </pc:picChg>
        <pc:picChg chg="add mod modCrop">
          <ac:chgData name="Omar Choudhry" userId="7e802f98-9170-4306-b59f-36dfa75ece39" providerId="ADAL" clId="{C707EF23-EB78-F94D-AD32-0BC46A66A6B2}" dt="2024-06-06T18:27:27.529" v="232" actId="1076"/>
          <ac:picMkLst>
            <pc:docMk/>
            <pc:sldMk cId="2820392323" sldId="263"/>
            <ac:picMk id="8" creationId="{019FD69F-9CB1-10FF-D8D0-D921E64F91CF}"/>
          </ac:picMkLst>
        </pc:picChg>
      </pc:sldChg>
      <pc:sldChg chg="add del">
        <pc:chgData name="Omar Choudhry" userId="7e802f98-9170-4306-b59f-36dfa75ece39" providerId="ADAL" clId="{C707EF23-EB78-F94D-AD32-0BC46A66A6B2}" dt="2024-06-06T18:28:43.469" v="247" actId="2696"/>
        <pc:sldMkLst>
          <pc:docMk/>
          <pc:sldMk cId="3449362389" sldId="264"/>
        </pc:sldMkLst>
      </pc:sldChg>
      <pc:sldChg chg="addSp delSp modSp add mod">
        <pc:chgData name="Omar Choudhry" userId="7e802f98-9170-4306-b59f-36dfa75ece39" providerId="ADAL" clId="{C707EF23-EB78-F94D-AD32-0BC46A66A6B2}" dt="2024-06-06T18:37:30.742" v="402" actId="1076"/>
        <pc:sldMkLst>
          <pc:docMk/>
          <pc:sldMk cId="602574811" sldId="265"/>
        </pc:sldMkLst>
        <pc:spChg chg="add del mod">
          <ac:chgData name="Omar Choudhry" userId="7e802f98-9170-4306-b59f-36dfa75ece39" providerId="ADAL" clId="{C707EF23-EB78-F94D-AD32-0BC46A66A6B2}" dt="2024-06-06T18:28:57.227" v="249"/>
          <ac:spMkLst>
            <pc:docMk/>
            <pc:sldMk cId="602574811" sldId="265"/>
            <ac:spMk id="4" creationId="{AF76117F-B2DF-EB79-2664-0E2356514EE7}"/>
          </ac:spMkLst>
        </pc:spChg>
        <pc:spChg chg="del">
          <ac:chgData name="Omar Choudhry" userId="7e802f98-9170-4306-b59f-36dfa75ece39" providerId="ADAL" clId="{C707EF23-EB78-F94D-AD32-0BC46A66A6B2}" dt="2024-06-06T18:28:35.391" v="243" actId="478"/>
          <ac:spMkLst>
            <pc:docMk/>
            <pc:sldMk cId="602574811" sldId="265"/>
            <ac:spMk id="185" creationId="{00000000-0000-0000-0000-000000000000}"/>
          </ac:spMkLst>
        </pc:spChg>
        <pc:spChg chg="del">
          <ac:chgData name="Omar Choudhry" userId="7e802f98-9170-4306-b59f-36dfa75ece39" providerId="ADAL" clId="{C707EF23-EB78-F94D-AD32-0BC46A66A6B2}" dt="2024-06-06T18:28:35.391" v="243" actId="478"/>
          <ac:spMkLst>
            <pc:docMk/>
            <pc:sldMk cId="602574811" sldId="265"/>
            <ac:spMk id="186" creationId="{00000000-0000-0000-0000-000000000000}"/>
          </ac:spMkLst>
        </pc:spChg>
        <pc:grpChg chg="del">
          <ac:chgData name="Omar Choudhry" userId="7e802f98-9170-4306-b59f-36dfa75ece39" providerId="ADAL" clId="{C707EF23-EB78-F94D-AD32-0BC46A66A6B2}" dt="2024-06-06T18:28:35.391" v="243" actId="478"/>
          <ac:grpSpMkLst>
            <pc:docMk/>
            <pc:sldMk cId="602574811" sldId="265"/>
            <ac:grpSpMk id="187" creationId="{00000000-0000-0000-0000-000000000000}"/>
          </ac:grpSpMkLst>
        </pc:grpChg>
        <pc:picChg chg="del">
          <ac:chgData name="Omar Choudhry" userId="7e802f98-9170-4306-b59f-36dfa75ece39" providerId="ADAL" clId="{C707EF23-EB78-F94D-AD32-0BC46A66A6B2}" dt="2024-06-06T18:28:35.391" v="243" actId="478"/>
          <ac:picMkLst>
            <pc:docMk/>
            <pc:sldMk cId="602574811" sldId="265"/>
            <ac:picMk id="5" creationId="{33560E5E-83FB-BE57-16D8-C8DB7C7F6C84}"/>
          </ac:picMkLst>
        </pc:picChg>
        <pc:picChg chg="add del mod">
          <ac:chgData name="Omar Choudhry" userId="7e802f98-9170-4306-b59f-36dfa75ece39" providerId="ADAL" clId="{C707EF23-EB78-F94D-AD32-0BC46A66A6B2}" dt="2024-06-06T18:28:46.333" v="248" actId="478"/>
          <ac:picMkLst>
            <pc:docMk/>
            <pc:sldMk cId="602574811" sldId="265"/>
            <ac:picMk id="6" creationId="{07C474DE-910F-56D5-D1CD-42AB91B4F643}"/>
          </ac:picMkLst>
        </pc:picChg>
        <pc:picChg chg="del">
          <ac:chgData name="Omar Choudhry" userId="7e802f98-9170-4306-b59f-36dfa75ece39" providerId="ADAL" clId="{C707EF23-EB78-F94D-AD32-0BC46A66A6B2}" dt="2024-06-06T18:28:35.391" v="243" actId="478"/>
          <ac:picMkLst>
            <pc:docMk/>
            <pc:sldMk cId="602574811" sldId="265"/>
            <ac:picMk id="7" creationId="{D5108CEE-2955-02C6-650A-E86665B0115B}"/>
          </ac:picMkLst>
        </pc:picChg>
        <pc:picChg chg="add mod">
          <ac:chgData name="Omar Choudhry" userId="7e802f98-9170-4306-b59f-36dfa75ece39" providerId="ADAL" clId="{C707EF23-EB78-F94D-AD32-0BC46A66A6B2}" dt="2024-06-06T18:37:30.742" v="402" actId="1076"/>
          <ac:picMkLst>
            <pc:docMk/>
            <pc:sldMk cId="602574811" sldId="265"/>
            <ac:picMk id="9" creationId="{EBF87B1E-1A96-1646-7B8E-F5D96F53550A}"/>
          </ac:picMkLst>
        </pc:picChg>
        <pc:picChg chg="add mod">
          <ac:chgData name="Omar Choudhry" userId="7e802f98-9170-4306-b59f-36dfa75ece39" providerId="ADAL" clId="{C707EF23-EB78-F94D-AD32-0BC46A66A6B2}" dt="2024-06-06T18:37:29.501" v="401" actId="1076"/>
          <ac:picMkLst>
            <pc:docMk/>
            <pc:sldMk cId="602574811" sldId="265"/>
            <ac:picMk id="11" creationId="{BFECEC3D-E06A-E68B-9C32-835B2F19E15F}"/>
          </ac:picMkLst>
        </pc:picChg>
        <pc:picChg chg="del">
          <ac:chgData name="Omar Choudhry" userId="7e802f98-9170-4306-b59f-36dfa75ece39" providerId="ADAL" clId="{C707EF23-EB78-F94D-AD32-0BC46A66A6B2}" dt="2024-06-06T18:28:35.391" v="243" actId="478"/>
          <ac:picMkLst>
            <pc:docMk/>
            <pc:sldMk cId="602574811" sldId="265"/>
            <ac:picMk id="184" creationId="{00000000-0000-0000-0000-000000000000}"/>
          </ac:picMkLst>
        </pc:picChg>
      </pc:sldChg>
      <pc:sldChg chg="new del">
        <pc:chgData name="Omar Choudhry" userId="7e802f98-9170-4306-b59f-36dfa75ece39" providerId="ADAL" clId="{C707EF23-EB78-F94D-AD32-0BC46A66A6B2}" dt="2024-06-06T18:27:46.096" v="235" actId="680"/>
        <pc:sldMkLst>
          <pc:docMk/>
          <pc:sldMk cId="1586051591" sldId="265"/>
        </pc:sldMkLst>
      </pc:sldChg>
      <pc:sldChg chg="new del">
        <pc:chgData name="Omar Choudhry" userId="7e802f98-9170-4306-b59f-36dfa75ece39" providerId="ADAL" clId="{C707EF23-EB78-F94D-AD32-0BC46A66A6B2}" dt="2024-06-06T18:28:22.618" v="237" actId="680"/>
        <pc:sldMkLst>
          <pc:docMk/>
          <pc:sldMk cId="2973510043" sldId="265"/>
        </pc:sldMkLst>
      </pc:sldChg>
      <pc:sldChg chg="new del">
        <pc:chgData name="Omar Choudhry" userId="7e802f98-9170-4306-b59f-36dfa75ece39" providerId="ADAL" clId="{C707EF23-EB78-F94D-AD32-0BC46A66A6B2}" dt="2024-06-06T18:28:24.759" v="239" actId="680"/>
        <pc:sldMkLst>
          <pc:docMk/>
          <pc:sldMk cId="3804602345" sldId="265"/>
        </pc:sldMkLst>
      </pc:sldChg>
      <pc:sldChg chg="new del">
        <pc:chgData name="Omar Choudhry" userId="7e802f98-9170-4306-b59f-36dfa75ece39" providerId="ADAL" clId="{C707EF23-EB78-F94D-AD32-0BC46A66A6B2}" dt="2024-06-06T18:28:27.720" v="241" actId="680"/>
        <pc:sldMkLst>
          <pc:docMk/>
          <pc:sldMk cId="3977988219" sldId="265"/>
        </pc:sldMkLst>
      </pc:sldChg>
      <pc:sldChg chg="delSp add del mod">
        <pc:chgData name="Omar Choudhry" userId="7e802f98-9170-4306-b59f-36dfa75ece39" providerId="ADAL" clId="{C707EF23-EB78-F94D-AD32-0BC46A66A6B2}" dt="2024-06-06T18:37:19.572" v="395" actId="2696"/>
        <pc:sldMkLst>
          <pc:docMk/>
          <pc:sldMk cId="1151450062" sldId="266"/>
        </pc:sldMkLst>
        <pc:picChg chg="del">
          <ac:chgData name="Omar Choudhry" userId="7e802f98-9170-4306-b59f-36dfa75ece39" providerId="ADAL" clId="{C707EF23-EB78-F94D-AD32-0BC46A66A6B2}" dt="2024-06-06T18:35:10.221" v="344" actId="21"/>
          <ac:picMkLst>
            <pc:docMk/>
            <pc:sldMk cId="1151450062" sldId="266"/>
            <ac:picMk id="6" creationId="{07C474DE-910F-56D5-D1CD-42AB91B4F643}"/>
          </ac:picMkLst>
        </pc:picChg>
      </pc:sldChg>
      <pc:sldChg chg="addSp delSp modSp add del mod">
        <pc:chgData name="Omar Choudhry" userId="7e802f98-9170-4306-b59f-36dfa75ece39" providerId="ADAL" clId="{C707EF23-EB78-F94D-AD32-0BC46A66A6B2}" dt="2024-06-06T23:01:37.811" v="757" actId="2696"/>
        <pc:sldMkLst>
          <pc:docMk/>
          <pc:sldMk cId="3306101287" sldId="267"/>
        </pc:sldMkLst>
        <pc:spChg chg="add mod">
          <ac:chgData name="Omar Choudhry" userId="7e802f98-9170-4306-b59f-36dfa75ece39" providerId="ADAL" clId="{C707EF23-EB78-F94D-AD32-0BC46A66A6B2}" dt="2024-06-06T18:32:41.123" v="319" actId="478"/>
          <ac:spMkLst>
            <pc:docMk/>
            <pc:sldMk cId="3306101287" sldId="267"/>
            <ac:spMk id="6" creationId="{93A8AB6F-AEB6-C9E9-EA3A-EC19D2BBBBA5}"/>
          </ac:spMkLst>
        </pc:spChg>
        <pc:spChg chg="del">
          <ac:chgData name="Omar Choudhry" userId="7e802f98-9170-4306-b59f-36dfa75ece39" providerId="ADAL" clId="{C707EF23-EB78-F94D-AD32-0BC46A66A6B2}" dt="2024-06-06T18:32:41.123" v="319" actId="478"/>
          <ac:spMkLst>
            <pc:docMk/>
            <pc:sldMk cId="3306101287" sldId="267"/>
            <ac:spMk id="185" creationId="{00000000-0000-0000-0000-000000000000}"/>
          </ac:spMkLst>
        </pc:spChg>
        <pc:spChg chg="del">
          <ac:chgData name="Omar Choudhry" userId="7e802f98-9170-4306-b59f-36dfa75ece39" providerId="ADAL" clId="{C707EF23-EB78-F94D-AD32-0BC46A66A6B2}" dt="2024-06-06T18:32:41.123" v="319" actId="478"/>
          <ac:spMkLst>
            <pc:docMk/>
            <pc:sldMk cId="3306101287" sldId="267"/>
            <ac:spMk id="186" creationId="{00000000-0000-0000-0000-000000000000}"/>
          </ac:spMkLst>
        </pc:spChg>
        <pc:grpChg chg="del">
          <ac:chgData name="Omar Choudhry" userId="7e802f98-9170-4306-b59f-36dfa75ece39" providerId="ADAL" clId="{C707EF23-EB78-F94D-AD32-0BC46A66A6B2}" dt="2024-06-06T18:32:41.123" v="319" actId="478"/>
          <ac:grpSpMkLst>
            <pc:docMk/>
            <pc:sldMk cId="3306101287" sldId="267"/>
            <ac:grpSpMk id="187" creationId="{00000000-0000-0000-0000-000000000000}"/>
          </ac:grpSpMkLst>
        </pc:grpChg>
        <pc:picChg chg="add mod">
          <ac:chgData name="Omar Choudhry" userId="7e802f98-9170-4306-b59f-36dfa75ece39" providerId="ADAL" clId="{C707EF23-EB78-F94D-AD32-0BC46A66A6B2}" dt="2024-06-06T18:32:46.523" v="322" actId="1076"/>
          <ac:picMkLst>
            <pc:docMk/>
            <pc:sldMk cId="3306101287" sldId="267"/>
            <ac:picMk id="3" creationId="{CCE3884C-32E6-0E8B-59AF-22B49A832F85}"/>
          </ac:picMkLst>
        </pc:picChg>
        <pc:picChg chg="del">
          <ac:chgData name="Omar Choudhry" userId="7e802f98-9170-4306-b59f-36dfa75ece39" providerId="ADAL" clId="{C707EF23-EB78-F94D-AD32-0BC46A66A6B2}" dt="2024-06-06T18:32:36.210" v="316" actId="478"/>
          <ac:picMkLst>
            <pc:docMk/>
            <pc:sldMk cId="3306101287" sldId="267"/>
            <ac:picMk id="5" creationId="{1F3CB1BE-13D2-68CE-C35C-8EACFC88ED04}"/>
          </ac:picMkLst>
        </pc:picChg>
        <pc:picChg chg="del">
          <ac:chgData name="Omar Choudhry" userId="7e802f98-9170-4306-b59f-36dfa75ece39" providerId="ADAL" clId="{C707EF23-EB78-F94D-AD32-0BC46A66A6B2}" dt="2024-06-06T18:32:35.792" v="315" actId="478"/>
          <ac:picMkLst>
            <pc:docMk/>
            <pc:sldMk cId="3306101287" sldId="267"/>
            <ac:picMk id="7" creationId="{9B862F87-036E-5175-F044-75A785B73236}"/>
          </ac:picMkLst>
        </pc:picChg>
        <pc:picChg chg="del">
          <ac:chgData name="Omar Choudhry" userId="7e802f98-9170-4306-b59f-36dfa75ece39" providerId="ADAL" clId="{C707EF23-EB78-F94D-AD32-0BC46A66A6B2}" dt="2024-06-06T18:32:41.123" v="319" actId="478"/>
          <ac:picMkLst>
            <pc:docMk/>
            <pc:sldMk cId="3306101287" sldId="267"/>
            <ac:picMk id="184" creationId="{00000000-0000-0000-0000-000000000000}"/>
          </ac:picMkLst>
        </pc:picChg>
      </pc:sldChg>
      <pc:sldChg chg="addSp delSp modSp add mod">
        <pc:chgData name="Omar Choudhry" userId="7e802f98-9170-4306-b59f-36dfa75ece39" providerId="ADAL" clId="{C707EF23-EB78-F94D-AD32-0BC46A66A6B2}" dt="2024-06-06T22:49:27.330" v="510" actId="20577"/>
        <pc:sldMkLst>
          <pc:docMk/>
          <pc:sldMk cId="2773854376" sldId="268"/>
        </pc:sldMkLst>
        <pc:spChg chg="mod">
          <ac:chgData name="Omar Choudhry" userId="7e802f98-9170-4306-b59f-36dfa75ece39" providerId="ADAL" clId="{C707EF23-EB78-F94D-AD32-0BC46A66A6B2}" dt="2024-06-06T22:49:27.330" v="510" actId="20577"/>
          <ac:spMkLst>
            <pc:docMk/>
            <pc:sldMk cId="2773854376" sldId="268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C707EF23-EB78-F94D-AD32-0BC46A66A6B2}" dt="2024-06-06T22:49:11.241" v="501" actId="1076"/>
          <ac:picMkLst>
            <pc:docMk/>
            <pc:sldMk cId="2773854376" sldId="268"/>
            <ac:picMk id="4" creationId="{D1FC528D-0B1B-503D-B708-6BF089D2BA16}"/>
          </ac:picMkLst>
        </pc:picChg>
        <pc:picChg chg="del">
          <ac:chgData name="Omar Choudhry" userId="7e802f98-9170-4306-b59f-36dfa75ece39" providerId="ADAL" clId="{C707EF23-EB78-F94D-AD32-0BC46A66A6B2}" dt="2024-06-06T18:43:42.700" v="453" actId="478"/>
          <ac:picMkLst>
            <pc:docMk/>
            <pc:sldMk cId="2773854376" sldId="268"/>
            <ac:picMk id="5" creationId="{3BA36814-9F44-21D5-53FA-164E710E743D}"/>
          </ac:picMkLst>
        </pc:picChg>
        <pc:picChg chg="del">
          <ac:chgData name="Omar Choudhry" userId="7e802f98-9170-4306-b59f-36dfa75ece39" providerId="ADAL" clId="{C707EF23-EB78-F94D-AD32-0BC46A66A6B2}" dt="2024-06-06T18:43:41.767" v="452" actId="478"/>
          <ac:picMkLst>
            <pc:docMk/>
            <pc:sldMk cId="2773854376" sldId="268"/>
            <ac:picMk id="7" creationId="{F7996A7C-1913-69C7-919E-7629FD114D9F}"/>
          </ac:picMkLst>
        </pc:picChg>
        <pc:picChg chg="add mod">
          <ac:chgData name="Omar Choudhry" userId="7e802f98-9170-4306-b59f-36dfa75ece39" providerId="ADAL" clId="{C707EF23-EB78-F94D-AD32-0BC46A66A6B2}" dt="2024-06-06T22:49:22.304" v="508" actId="1076"/>
          <ac:picMkLst>
            <pc:docMk/>
            <pc:sldMk cId="2773854376" sldId="268"/>
            <ac:picMk id="8" creationId="{2CD01090-87FF-069C-CCF4-ACD2E7694503}"/>
          </ac:picMkLst>
        </pc:picChg>
        <pc:picChg chg="del">
          <ac:chgData name="Omar Choudhry" userId="7e802f98-9170-4306-b59f-36dfa75ece39" providerId="ADAL" clId="{C707EF23-EB78-F94D-AD32-0BC46A66A6B2}" dt="2024-06-06T18:43:41.767" v="452" actId="478"/>
          <ac:picMkLst>
            <pc:docMk/>
            <pc:sldMk cId="2773854376" sldId="268"/>
            <ac:picMk id="9" creationId="{108D275D-8448-E7DD-2E17-6F2F604980C3}"/>
          </ac:picMkLst>
        </pc:picChg>
        <pc:picChg chg="add mod">
          <ac:chgData name="Omar Choudhry" userId="7e802f98-9170-4306-b59f-36dfa75ece39" providerId="ADAL" clId="{C707EF23-EB78-F94D-AD32-0BC46A66A6B2}" dt="2024-06-06T22:49:23.998" v="509" actId="1076"/>
          <ac:picMkLst>
            <pc:docMk/>
            <pc:sldMk cId="2773854376" sldId="268"/>
            <ac:picMk id="11" creationId="{EC1EFAF7-980C-DD40-1BD5-3D33C5B007AF}"/>
          </ac:picMkLst>
        </pc:picChg>
      </pc:sldChg>
      <pc:sldChg chg="addSp delSp modSp add mod ord">
        <pc:chgData name="Omar Choudhry" userId="7e802f98-9170-4306-b59f-36dfa75ece39" providerId="ADAL" clId="{C707EF23-EB78-F94D-AD32-0BC46A66A6B2}" dt="2024-06-06T22:56:57.590" v="694" actId="1035"/>
        <pc:sldMkLst>
          <pc:docMk/>
          <pc:sldMk cId="2045524097" sldId="269"/>
        </pc:sldMkLst>
        <pc:spChg chg="del">
          <ac:chgData name="Omar Choudhry" userId="7e802f98-9170-4306-b59f-36dfa75ece39" providerId="ADAL" clId="{C707EF23-EB78-F94D-AD32-0BC46A66A6B2}" dt="2024-06-06T22:55:39.745" v="666" actId="478"/>
          <ac:spMkLst>
            <pc:docMk/>
            <pc:sldMk cId="2045524097" sldId="269"/>
            <ac:spMk id="3" creationId="{8EB6470D-D774-223A-ABF1-3F7239262E94}"/>
          </ac:spMkLst>
        </pc:spChg>
        <pc:spChg chg="del">
          <ac:chgData name="Omar Choudhry" userId="7e802f98-9170-4306-b59f-36dfa75ece39" providerId="ADAL" clId="{C707EF23-EB78-F94D-AD32-0BC46A66A6B2}" dt="2024-06-06T22:55:39.745" v="666" actId="478"/>
          <ac:spMkLst>
            <pc:docMk/>
            <pc:sldMk cId="2045524097" sldId="269"/>
            <ac:spMk id="4" creationId="{16F7D50D-6406-B242-56F4-7D88E3117180}"/>
          </ac:spMkLst>
        </pc:spChg>
        <pc:spChg chg="add mod">
          <ac:chgData name="Omar Choudhry" userId="7e802f98-9170-4306-b59f-36dfa75ece39" providerId="ADAL" clId="{C707EF23-EB78-F94D-AD32-0BC46A66A6B2}" dt="2024-06-06T22:55:39.745" v="666" actId="478"/>
          <ac:spMkLst>
            <pc:docMk/>
            <pc:sldMk cId="2045524097" sldId="269"/>
            <ac:spMk id="8" creationId="{CD23B857-8F4F-AD0D-7212-C005A09A65C8}"/>
          </ac:spMkLst>
        </pc:spChg>
        <pc:spChg chg="add mod">
          <ac:chgData name="Omar Choudhry" userId="7e802f98-9170-4306-b59f-36dfa75ece39" providerId="ADAL" clId="{C707EF23-EB78-F94D-AD32-0BC46A66A6B2}" dt="2024-06-06T22:56:57.590" v="694" actId="1035"/>
          <ac:spMkLst>
            <pc:docMk/>
            <pc:sldMk cId="2045524097" sldId="269"/>
            <ac:spMk id="11" creationId="{441CB908-BFBA-F58E-DDA5-6D520D837C54}"/>
          </ac:spMkLst>
        </pc:spChg>
        <pc:spChg chg="del">
          <ac:chgData name="Omar Choudhry" userId="7e802f98-9170-4306-b59f-36dfa75ece39" providerId="ADAL" clId="{C707EF23-EB78-F94D-AD32-0BC46A66A6B2}" dt="2024-06-06T22:55:39.745" v="666" actId="478"/>
          <ac:spMkLst>
            <pc:docMk/>
            <pc:sldMk cId="2045524097" sldId="269"/>
            <ac:spMk id="185" creationId="{00000000-0000-0000-0000-000000000000}"/>
          </ac:spMkLst>
        </pc:spChg>
        <pc:spChg chg="del">
          <ac:chgData name="Omar Choudhry" userId="7e802f98-9170-4306-b59f-36dfa75ece39" providerId="ADAL" clId="{C707EF23-EB78-F94D-AD32-0BC46A66A6B2}" dt="2024-06-06T22:55:39.745" v="666" actId="478"/>
          <ac:spMkLst>
            <pc:docMk/>
            <pc:sldMk cId="2045524097" sldId="269"/>
            <ac:spMk id="186" creationId="{00000000-0000-0000-0000-000000000000}"/>
          </ac:spMkLst>
        </pc:spChg>
        <pc:grpChg chg="del">
          <ac:chgData name="Omar Choudhry" userId="7e802f98-9170-4306-b59f-36dfa75ece39" providerId="ADAL" clId="{C707EF23-EB78-F94D-AD32-0BC46A66A6B2}" dt="2024-06-06T22:55:39.745" v="666" actId="478"/>
          <ac:grpSpMkLst>
            <pc:docMk/>
            <pc:sldMk cId="2045524097" sldId="269"/>
            <ac:grpSpMk id="187" creationId="{00000000-0000-0000-0000-000000000000}"/>
          </ac:grpSpMkLst>
        </pc:grpChg>
        <pc:picChg chg="del">
          <ac:chgData name="Omar Choudhry" userId="7e802f98-9170-4306-b59f-36dfa75ece39" providerId="ADAL" clId="{C707EF23-EB78-F94D-AD32-0BC46A66A6B2}" dt="2024-06-06T22:55:39.745" v="666" actId="478"/>
          <ac:picMkLst>
            <pc:docMk/>
            <pc:sldMk cId="2045524097" sldId="269"/>
            <ac:picMk id="7" creationId="{A6125CF6-4585-D2DB-F56C-82D9D6F8F048}"/>
          </ac:picMkLst>
        </pc:picChg>
        <pc:picChg chg="del">
          <ac:chgData name="Omar Choudhry" userId="7e802f98-9170-4306-b59f-36dfa75ece39" providerId="ADAL" clId="{C707EF23-EB78-F94D-AD32-0BC46A66A6B2}" dt="2024-06-06T22:55:39.745" v="666" actId="478"/>
          <ac:picMkLst>
            <pc:docMk/>
            <pc:sldMk cId="2045524097" sldId="269"/>
            <ac:picMk id="9" creationId="{783E11C0-9932-810D-B602-BA0B7011EFF5}"/>
          </ac:picMkLst>
        </pc:picChg>
        <pc:picChg chg="del">
          <ac:chgData name="Omar Choudhry" userId="7e802f98-9170-4306-b59f-36dfa75ece39" providerId="ADAL" clId="{C707EF23-EB78-F94D-AD32-0BC46A66A6B2}" dt="2024-06-06T22:55:39.745" v="666" actId="478"/>
          <ac:picMkLst>
            <pc:docMk/>
            <pc:sldMk cId="2045524097" sldId="269"/>
            <ac:picMk id="13" creationId="{643EA245-0054-C5E4-E4A6-B884BF0508E6}"/>
          </ac:picMkLst>
        </pc:picChg>
        <pc:picChg chg="del">
          <ac:chgData name="Omar Choudhry" userId="7e802f98-9170-4306-b59f-36dfa75ece39" providerId="ADAL" clId="{C707EF23-EB78-F94D-AD32-0BC46A66A6B2}" dt="2024-06-06T22:55:39.745" v="666" actId="478"/>
          <ac:picMkLst>
            <pc:docMk/>
            <pc:sldMk cId="2045524097" sldId="269"/>
            <ac:picMk id="184" creationId="{00000000-0000-0000-0000-000000000000}"/>
          </ac:picMkLst>
        </pc:picChg>
        <pc:picChg chg="add mod">
          <ac:chgData name="Omar Choudhry" userId="7e802f98-9170-4306-b59f-36dfa75ece39" providerId="ADAL" clId="{C707EF23-EB78-F94D-AD32-0BC46A66A6B2}" dt="2024-06-06T22:55:49.735" v="671" actId="1076"/>
          <ac:picMkLst>
            <pc:docMk/>
            <pc:sldMk cId="2045524097" sldId="269"/>
            <ac:picMk id="1026" creationId="{71F882A4-7ADA-0747-316F-48D0D6C8C959}"/>
          </ac:picMkLst>
        </pc:picChg>
        <pc:cxnChg chg="del">
          <ac:chgData name="Omar Choudhry" userId="7e802f98-9170-4306-b59f-36dfa75ece39" providerId="ADAL" clId="{C707EF23-EB78-F94D-AD32-0BC46A66A6B2}" dt="2024-06-06T22:55:39.745" v="666" actId="478"/>
          <ac:cxnSpMkLst>
            <pc:docMk/>
            <pc:sldMk cId="2045524097" sldId="269"/>
            <ac:cxnSpMk id="5" creationId="{18A07523-1D0D-AB59-E9B7-692C1C352E73}"/>
          </ac:cxnSpMkLst>
        </pc:cxnChg>
      </pc:sldChg>
      <pc:sldChg chg="new del">
        <pc:chgData name="Omar Choudhry" userId="7e802f98-9170-4306-b59f-36dfa75ece39" providerId="ADAL" clId="{C707EF23-EB78-F94D-AD32-0BC46A66A6B2}" dt="2024-06-06T22:55:33.728" v="664" actId="680"/>
        <pc:sldMkLst>
          <pc:docMk/>
          <pc:sldMk cId="2913114216" sldId="269"/>
        </pc:sldMkLst>
      </pc:sldChg>
      <pc:sldChg chg="addSp delSp modSp add mod ord">
        <pc:chgData name="Omar Choudhry" userId="7e802f98-9170-4306-b59f-36dfa75ece39" providerId="ADAL" clId="{C707EF23-EB78-F94D-AD32-0BC46A66A6B2}" dt="2024-06-06T23:00:27.801" v="751" actId="1076"/>
        <pc:sldMkLst>
          <pc:docMk/>
          <pc:sldMk cId="2524873602" sldId="270"/>
        </pc:sldMkLst>
        <pc:spChg chg="add mod">
          <ac:chgData name="Omar Choudhry" userId="7e802f98-9170-4306-b59f-36dfa75ece39" providerId="ADAL" clId="{C707EF23-EB78-F94D-AD32-0BC46A66A6B2}" dt="2024-06-06T23:00:27.801" v="751" actId="1076"/>
          <ac:spMkLst>
            <pc:docMk/>
            <pc:sldMk cId="2524873602" sldId="270"/>
            <ac:spMk id="4" creationId="{F2E2E0FD-1F1F-056B-3D3A-EBEF4E5FEC34}"/>
          </ac:spMkLst>
        </pc:spChg>
        <pc:spChg chg="add del mod">
          <ac:chgData name="Omar Choudhry" userId="7e802f98-9170-4306-b59f-36dfa75ece39" providerId="ADAL" clId="{C707EF23-EB78-F94D-AD32-0BC46A66A6B2}" dt="2024-06-06T22:56:19.335" v="678"/>
          <ac:spMkLst>
            <pc:docMk/>
            <pc:sldMk cId="2524873602" sldId="270"/>
            <ac:spMk id="8" creationId="{CD23B857-8F4F-AD0D-7212-C005A09A65C8}"/>
          </ac:spMkLst>
        </pc:spChg>
        <pc:picChg chg="del">
          <ac:chgData name="Omar Choudhry" userId="7e802f98-9170-4306-b59f-36dfa75ece39" providerId="ADAL" clId="{C707EF23-EB78-F94D-AD32-0BC46A66A6B2}" dt="2024-06-06T22:56:15.837" v="675" actId="478"/>
          <ac:picMkLst>
            <pc:docMk/>
            <pc:sldMk cId="2524873602" sldId="270"/>
            <ac:picMk id="1026" creationId="{71F882A4-7ADA-0747-316F-48D0D6C8C959}"/>
          </ac:picMkLst>
        </pc:picChg>
        <pc:picChg chg="add mod">
          <ac:chgData name="Omar Choudhry" userId="7e802f98-9170-4306-b59f-36dfa75ece39" providerId="ADAL" clId="{C707EF23-EB78-F94D-AD32-0BC46A66A6B2}" dt="2024-06-06T22:56:19.335" v="678"/>
          <ac:picMkLst>
            <pc:docMk/>
            <pc:sldMk cId="2524873602" sldId="270"/>
            <ac:picMk id="2050" creationId="{349197F3-99EC-1F56-F64F-58780A8D6DE2}"/>
          </ac:picMkLst>
        </pc:picChg>
        <pc:picChg chg="add mod">
          <ac:chgData name="Omar Choudhry" userId="7e802f98-9170-4306-b59f-36dfa75ece39" providerId="ADAL" clId="{C707EF23-EB78-F94D-AD32-0BC46A66A6B2}" dt="2024-06-06T22:56:28.734" v="686" actId="1076"/>
          <ac:picMkLst>
            <pc:docMk/>
            <pc:sldMk cId="2524873602" sldId="270"/>
            <ac:picMk id="2052" creationId="{7CF1B21A-A99C-BFF5-8555-E47C49964C3E}"/>
          </ac:picMkLst>
        </pc:picChg>
      </pc:sldChg>
      <pc:sldChg chg="addSp delSp modSp add mod">
        <pc:chgData name="Omar Choudhry" userId="7e802f98-9170-4306-b59f-36dfa75ece39" providerId="ADAL" clId="{C707EF23-EB78-F94D-AD32-0BC46A66A6B2}" dt="2024-06-06T22:59:16.081" v="732" actId="1076"/>
        <pc:sldMkLst>
          <pc:docMk/>
          <pc:sldMk cId="2115912882" sldId="271"/>
        </pc:sldMkLst>
        <pc:picChg chg="add mod">
          <ac:chgData name="Omar Choudhry" userId="7e802f98-9170-4306-b59f-36dfa75ece39" providerId="ADAL" clId="{C707EF23-EB78-F94D-AD32-0BC46A66A6B2}" dt="2024-06-06T22:59:16.081" v="732" actId="1076"/>
          <ac:picMkLst>
            <pc:docMk/>
            <pc:sldMk cId="2115912882" sldId="271"/>
            <ac:picMk id="3" creationId="{BFF0ACB8-E0B3-B216-01F1-0451F0494EE7}"/>
          </ac:picMkLst>
        </pc:picChg>
        <pc:picChg chg="add mod">
          <ac:chgData name="Omar Choudhry" userId="7e802f98-9170-4306-b59f-36dfa75ece39" providerId="ADAL" clId="{C707EF23-EB78-F94D-AD32-0BC46A66A6B2}" dt="2024-06-06T22:59:14.576" v="730" actId="1076"/>
          <ac:picMkLst>
            <pc:docMk/>
            <pc:sldMk cId="2115912882" sldId="271"/>
            <ac:picMk id="4" creationId="{4E7C6A2A-E78C-8F8B-AFC1-11079A725529}"/>
          </ac:picMkLst>
        </pc:picChg>
        <pc:picChg chg="del">
          <ac:chgData name="Omar Choudhry" userId="7e802f98-9170-4306-b59f-36dfa75ece39" providerId="ADAL" clId="{C707EF23-EB78-F94D-AD32-0BC46A66A6B2}" dt="2024-06-06T22:58:06.967" v="705" actId="478"/>
          <ac:picMkLst>
            <pc:docMk/>
            <pc:sldMk cId="2115912882" sldId="271"/>
            <ac:picMk id="2052" creationId="{7CF1B21A-A99C-BFF5-8555-E47C49964C3E}"/>
          </ac:picMkLst>
        </pc:picChg>
      </pc:sldChg>
      <pc:sldChg chg="addSp delSp modSp add">
        <pc:chgData name="Omar Choudhry" userId="7e802f98-9170-4306-b59f-36dfa75ece39" providerId="ADAL" clId="{C707EF23-EB78-F94D-AD32-0BC46A66A6B2}" dt="2024-06-06T23:02:32.506" v="764" actId="1076"/>
        <pc:sldMkLst>
          <pc:docMk/>
          <pc:sldMk cId="4175971372" sldId="272"/>
        </pc:sldMkLst>
        <pc:picChg chg="del">
          <ac:chgData name="Omar Choudhry" userId="7e802f98-9170-4306-b59f-36dfa75ece39" providerId="ADAL" clId="{C707EF23-EB78-F94D-AD32-0BC46A66A6B2}" dt="2024-06-06T23:02:13.696" v="759" actId="478"/>
          <ac:picMkLst>
            <pc:docMk/>
            <pc:sldMk cId="4175971372" sldId="272"/>
            <ac:picMk id="2052" creationId="{7CF1B21A-A99C-BFF5-8555-E47C49964C3E}"/>
          </ac:picMkLst>
        </pc:picChg>
        <pc:picChg chg="add mod">
          <ac:chgData name="Omar Choudhry" userId="7e802f98-9170-4306-b59f-36dfa75ece39" providerId="ADAL" clId="{C707EF23-EB78-F94D-AD32-0BC46A66A6B2}" dt="2024-06-06T23:02:32.506" v="764" actId="1076"/>
          <ac:picMkLst>
            <pc:docMk/>
            <pc:sldMk cId="4175971372" sldId="272"/>
            <ac:picMk id="7170" creationId="{1FDBF7E8-6155-A988-AFE1-F03910C32D29}"/>
          </ac:picMkLst>
        </pc:picChg>
      </pc:sldChg>
      <pc:sldChg chg="del">
        <pc:chgData name="Omar Choudhry" userId="7e802f98-9170-4306-b59f-36dfa75ece39" providerId="ADAL" clId="{C707EF23-EB78-F94D-AD32-0BC46A66A6B2}" dt="2024-06-03T22:43:00.114" v="47" actId="2696"/>
        <pc:sldMkLst>
          <pc:docMk/>
          <pc:sldMk cId="3468897361" sldId="504"/>
        </pc:sldMkLst>
      </pc:sldChg>
      <pc:sldChg chg="del">
        <pc:chgData name="Omar Choudhry" userId="7e802f98-9170-4306-b59f-36dfa75ece39" providerId="ADAL" clId="{C707EF23-EB78-F94D-AD32-0BC46A66A6B2}" dt="2024-06-03T22:43:02.272" v="49" actId="2696"/>
        <pc:sldMkLst>
          <pc:docMk/>
          <pc:sldMk cId="1034782930" sldId="542"/>
        </pc:sldMkLst>
      </pc:sldChg>
      <pc:sldChg chg="del">
        <pc:chgData name="Omar Choudhry" userId="7e802f98-9170-4306-b59f-36dfa75ece39" providerId="ADAL" clId="{C707EF23-EB78-F94D-AD32-0BC46A66A6B2}" dt="2024-06-03T22:42:58.005" v="45" actId="2696"/>
        <pc:sldMkLst>
          <pc:docMk/>
          <pc:sldMk cId="3744580037" sldId="543"/>
        </pc:sldMkLst>
      </pc:sldChg>
      <pc:sldChg chg="del">
        <pc:chgData name="Omar Choudhry" userId="7e802f98-9170-4306-b59f-36dfa75ece39" providerId="ADAL" clId="{C707EF23-EB78-F94D-AD32-0BC46A66A6B2}" dt="2024-06-03T22:42:58.827" v="46" actId="2696"/>
        <pc:sldMkLst>
          <pc:docMk/>
          <pc:sldMk cId="2646212585" sldId="544"/>
        </pc:sldMkLst>
      </pc:sldChg>
      <pc:sldMasterChg chg="delSldLayout">
        <pc:chgData name="Omar Choudhry" userId="7e802f98-9170-4306-b59f-36dfa75ece39" providerId="ADAL" clId="{C707EF23-EB78-F94D-AD32-0BC46A66A6B2}" dt="2024-06-03T22:43:02.274" v="50" actId="2696"/>
        <pc:sldMasterMkLst>
          <pc:docMk/>
          <pc:sldMasterMk cId="0" sldId="2147483673"/>
        </pc:sldMasterMkLst>
        <pc:sldLayoutChg chg="del">
          <pc:chgData name="Omar Choudhry" userId="7e802f98-9170-4306-b59f-36dfa75ece39" providerId="ADAL" clId="{C707EF23-EB78-F94D-AD32-0BC46A66A6B2}" dt="2024-06-03T22:43:02.274" v="50" actId="2696"/>
          <pc:sldLayoutMkLst>
            <pc:docMk/>
            <pc:sldMasterMk cId="0" sldId="2147483673"/>
            <pc:sldLayoutMk cId="0" sldId="2147483650"/>
          </pc:sldLayoutMkLst>
        </pc:sldLayoutChg>
        <pc:sldLayoutChg chg="del">
          <pc:chgData name="Omar Choudhry" userId="7e802f98-9170-4306-b59f-36dfa75ece39" providerId="ADAL" clId="{C707EF23-EB78-F94D-AD32-0BC46A66A6B2}" dt="2024-06-03T22:43:00.116" v="48" actId="2696"/>
          <pc:sldLayoutMkLst>
            <pc:docMk/>
            <pc:sldMasterMk cId="0" sldId="2147483673"/>
            <pc:sldLayoutMk cId="979002395" sldId="2147483675"/>
          </pc:sldLayoutMkLst>
        </pc:sldLayoutChg>
      </pc:sldMasterChg>
    </pc:docChg>
  </pc:docChgLst>
  <pc:docChgLst>
    <pc:chgData name="Omar Choudhry" userId="7e802f98-9170-4306-b59f-36dfa75ece39" providerId="ADAL" clId="{5E20AFDE-3674-0344-A709-2F60094175C7}"/>
    <pc:docChg chg="undo redo custSel addSld delSld modSld sldOrd">
      <pc:chgData name="Omar Choudhry" userId="7e802f98-9170-4306-b59f-36dfa75ece39" providerId="ADAL" clId="{5E20AFDE-3674-0344-A709-2F60094175C7}" dt="2024-05-26T15:38:20.009" v="1826" actId="20577"/>
      <pc:docMkLst>
        <pc:docMk/>
      </pc:docMkLst>
      <pc:sldChg chg="modSp mod">
        <pc:chgData name="Omar Choudhry" userId="7e802f98-9170-4306-b59f-36dfa75ece39" providerId="ADAL" clId="{5E20AFDE-3674-0344-A709-2F60094175C7}" dt="2024-05-25T02:08:35.396" v="1571" actId="34136"/>
        <pc:sldMkLst>
          <pc:docMk/>
          <pc:sldMk cId="0" sldId="256"/>
        </pc:sldMkLst>
        <pc:spChg chg="mod">
          <ac:chgData name="Omar Choudhry" userId="7e802f98-9170-4306-b59f-36dfa75ece39" providerId="ADAL" clId="{5E20AFDE-3674-0344-A709-2F60094175C7}" dt="2024-05-24T15:56:30.883" v="7" actId="20577"/>
          <ac:spMkLst>
            <pc:docMk/>
            <pc:sldMk cId="0" sldId="256"/>
            <ac:spMk id="177" creationId="{00000000-0000-0000-0000-000000000000}"/>
          </ac:spMkLst>
        </pc:spChg>
        <pc:picChg chg="mod">
          <ac:chgData name="Omar Choudhry" userId="7e802f98-9170-4306-b59f-36dfa75ece39" providerId="ADAL" clId="{5E20AFDE-3674-0344-A709-2F60094175C7}" dt="2024-05-25T02:08:35.396" v="1571" actId="34136"/>
          <ac:picMkLst>
            <pc:docMk/>
            <pc:sldMk cId="0" sldId="256"/>
            <ac:picMk id="6" creationId="{0F9F5973-F804-3A47-05C2-297C0479BA70}"/>
          </ac:picMkLst>
        </pc:picChg>
      </pc:sldChg>
      <pc:sldChg chg="addSp delSp modSp mod modNotesTx">
        <pc:chgData name="Omar Choudhry" userId="7e802f98-9170-4306-b59f-36dfa75ece39" providerId="ADAL" clId="{5E20AFDE-3674-0344-A709-2F60094175C7}" dt="2024-05-26T15:38:20.009" v="1826" actId="20577"/>
        <pc:sldMkLst>
          <pc:docMk/>
          <pc:sldMk cId="0" sldId="257"/>
        </pc:sldMkLst>
        <pc:spChg chg="add del mod">
          <ac:chgData name="Omar Choudhry" userId="7e802f98-9170-4306-b59f-36dfa75ece39" providerId="ADAL" clId="{5E20AFDE-3674-0344-A709-2F60094175C7}" dt="2024-05-24T15:56:38.381" v="10"/>
          <ac:spMkLst>
            <pc:docMk/>
            <pc:sldMk cId="0" sldId="257"/>
            <ac:spMk id="3" creationId="{B6646085-E641-9257-5F8E-CB1F1E5D9B46}"/>
          </ac:spMkLst>
        </pc:spChg>
        <pc:spChg chg="add del mod">
          <ac:chgData name="Omar Choudhry" userId="7e802f98-9170-4306-b59f-36dfa75ece39" providerId="ADAL" clId="{5E20AFDE-3674-0344-A709-2F60094175C7}" dt="2024-05-24T16:14:14.285" v="394"/>
          <ac:spMkLst>
            <pc:docMk/>
            <pc:sldMk cId="0" sldId="257"/>
            <ac:spMk id="4" creationId="{FAF4D0EC-B9C4-1C2D-2BCC-5D03F1533B63}"/>
          </ac:spMkLst>
        </pc:spChg>
        <pc:spChg chg="add mod">
          <ac:chgData name="Omar Choudhry" userId="7e802f98-9170-4306-b59f-36dfa75ece39" providerId="ADAL" clId="{5E20AFDE-3674-0344-A709-2F60094175C7}" dt="2024-05-26T15:37:13.065" v="1747" actId="20577"/>
          <ac:spMkLst>
            <pc:docMk/>
            <pc:sldMk cId="0" sldId="257"/>
            <ac:spMk id="5" creationId="{04270E87-877B-DFA6-CE80-C90239A1CF60}"/>
          </ac:spMkLst>
        </pc:spChg>
        <pc:spChg chg="add del">
          <ac:chgData name="Omar Choudhry" userId="7e802f98-9170-4306-b59f-36dfa75ece39" providerId="ADAL" clId="{5E20AFDE-3674-0344-A709-2F60094175C7}" dt="2024-05-24T18:26:25.373" v="1247" actId="22"/>
          <ac:spMkLst>
            <pc:docMk/>
            <pc:sldMk cId="0" sldId="257"/>
            <ac:spMk id="7" creationId="{97301062-056E-0FE7-F35C-9FE57F6C8806}"/>
          </ac:spMkLst>
        </pc:spChg>
        <pc:spChg chg="add del mod">
          <ac:chgData name="Omar Choudhry" userId="7e802f98-9170-4306-b59f-36dfa75ece39" providerId="ADAL" clId="{5E20AFDE-3674-0344-A709-2F60094175C7}" dt="2024-05-25T01:47:00.754" v="1378"/>
          <ac:spMkLst>
            <pc:docMk/>
            <pc:sldMk cId="0" sldId="257"/>
            <ac:spMk id="10" creationId="{D55BFBC8-0A75-DC3C-3C2E-0C11AD4FC695}"/>
          </ac:spMkLst>
        </pc:spChg>
        <pc:spChg chg="mod">
          <ac:chgData name="Omar Choudhry" userId="7e802f98-9170-4306-b59f-36dfa75ece39" providerId="ADAL" clId="{5E20AFDE-3674-0344-A709-2F60094175C7}" dt="2024-05-24T17:23:05.199" v="925" actId="20577"/>
          <ac:spMkLst>
            <pc:docMk/>
            <pc:sldMk cId="0" sldId="257"/>
            <ac:spMk id="186" creationId="{00000000-0000-0000-0000-000000000000}"/>
          </ac:spMkLst>
        </pc:spChg>
        <pc:picChg chg="add mod">
          <ac:chgData name="Omar Choudhry" userId="7e802f98-9170-4306-b59f-36dfa75ece39" providerId="ADAL" clId="{5E20AFDE-3674-0344-A709-2F60094175C7}" dt="2024-05-25T00:49:48.997" v="1287" actId="1076"/>
          <ac:picMkLst>
            <pc:docMk/>
            <pc:sldMk cId="0" sldId="257"/>
            <ac:picMk id="9" creationId="{63ADBDBC-4F5F-7984-8429-8FE438C2FEC7}"/>
          </ac:picMkLst>
        </pc:picChg>
        <pc:picChg chg="add del mod">
          <ac:chgData name="Omar Choudhry" userId="7e802f98-9170-4306-b59f-36dfa75ece39" providerId="ADAL" clId="{5E20AFDE-3674-0344-A709-2F60094175C7}" dt="2024-05-25T02:07:23.669" v="1558" actId="21"/>
          <ac:picMkLst>
            <pc:docMk/>
            <pc:sldMk cId="0" sldId="257"/>
            <ac:picMk id="12" creationId="{3F325757-F70C-8155-08E6-47A6D05AD0FA}"/>
          </ac:picMkLst>
        </pc:picChg>
      </pc:sldChg>
      <pc:sldChg chg="addSp modSp mod modNotesTx">
        <pc:chgData name="Omar Choudhry" userId="7e802f98-9170-4306-b59f-36dfa75ece39" providerId="ADAL" clId="{5E20AFDE-3674-0344-A709-2F60094175C7}" dt="2024-05-25T13:31:41.524" v="1711" actId="20577"/>
        <pc:sldMkLst>
          <pc:docMk/>
          <pc:sldMk cId="3468897361" sldId="504"/>
        </pc:sldMkLst>
        <pc:spChg chg="add mod">
          <ac:chgData name="Omar Choudhry" userId="7e802f98-9170-4306-b59f-36dfa75ece39" providerId="ADAL" clId="{5E20AFDE-3674-0344-A709-2F60094175C7}" dt="2024-05-24T18:23:40.074" v="1092" actId="113"/>
          <ac:spMkLst>
            <pc:docMk/>
            <pc:sldMk cId="3468897361" sldId="504"/>
            <ac:spMk id="2" creationId="{FC5C5AC0-459F-7D76-E218-2A2C368F9AB7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3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49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3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4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5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6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7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8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6:13:47.888" v="371" actId="1076"/>
          <ac:spMkLst>
            <pc:docMk/>
            <pc:sldMk cId="3468897361" sldId="504"/>
            <ac:spMk id="59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6:13:47.888" v="371" actId="1076"/>
          <ac:grpSpMkLst>
            <pc:docMk/>
            <pc:sldMk cId="3468897361" sldId="504"/>
            <ac:grpSpMk id="31" creationId="{00000000-0000-0000-0000-000000000000}"/>
          </ac:grpSpMkLst>
        </pc:grpChg>
      </pc:sldChg>
      <pc:sldChg chg="addSp delSp modSp mod">
        <pc:chgData name="Omar Choudhry" userId="7e802f98-9170-4306-b59f-36dfa75ece39" providerId="ADAL" clId="{5E20AFDE-3674-0344-A709-2F60094175C7}" dt="2024-05-25T02:41:47.071" v="1598" actId="478"/>
        <pc:sldMkLst>
          <pc:docMk/>
          <pc:sldMk cId="1034782930" sldId="542"/>
        </pc:sldMkLst>
        <pc:spChg chg="add del mod">
          <ac:chgData name="Omar Choudhry" userId="7e802f98-9170-4306-b59f-36dfa75ece39" providerId="ADAL" clId="{5E20AFDE-3674-0344-A709-2F60094175C7}" dt="2024-05-24T17:28:40.367" v="1019" actId="478"/>
          <ac:spMkLst>
            <pc:docMk/>
            <pc:sldMk cId="1034782930" sldId="542"/>
            <ac:spMk id="2" creationId="{73973026-588B-3278-C5C3-AD68B115F9DC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0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1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2" creationId="{00000000-0000-0000-0000-000000000000}"/>
          </ac:spMkLst>
        </pc:spChg>
        <pc:spChg chg="mod">
          <ac:chgData name="Omar Choudhry" userId="7e802f98-9170-4306-b59f-36dfa75ece39" providerId="ADAL" clId="{5E20AFDE-3674-0344-A709-2F60094175C7}" dt="2024-05-24T17:28:33.023" v="1001" actId="14100"/>
          <ac:spMkLst>
            <pc:docMk/>
            <pc:sldMk cId="1034782930" sldId="542"/>
            <ac:spMk id="863" creationId="{00000000-0000-0000-0000-000000000000}"/>
          </ac:spMkLst>
        </pc:spChg>
        <pc:grpChg chg="mod">
          <ac:chgData name="Omar Choudhry" userId="7e802f98-9170-4306-b59f-36dfa75ece39" providerId="ADAL" clId="{5E20AFDE-3674-0344-A709-2F60094175C7}" dt="2024-05-24T17:28:33.023" v="1001" actId="14100"/>
          <ac:grpSpMkLst>
            <pc:docMk/>
            <pc:sldMk cId="1034782930" sldId="542"/>
            <ac:grpSpMk id="865" creationId="{00000000-0000-0000-0000-000000000000}"/>
          </ac:grpSpMkLst>
        </pc:grpChg>
        <pc:picChg chg="add mod modCrop">
          <ac:chgData name="Omar Choudhry" userId="7e802f98-9170-4306-b59f-36dfa75ece39" providerId="ADAL" clId="{5E20AFDE-3674-0344-A709-2F60094175C7}" dt="2024-05-25T02:41:02.930" v="1595" actId="1076"/>
          <ac:picMkLst>
            <pc:docMk/>
            <pc:sldMk cId="1034782930" sldId="542"/>
            <ac:picMk id="5" creationId="{10F39F94-848D-1E43-6CB5-AE009EF6CAB9}"/>
          </ac:picMkLst>
        </pc:picChg>
        <pc:picChg chg="add del mod">
          <ac:chgData name="Omar Choudhry" userId="7e802f98-9170-4306-b59f-36dfa75ece39" providerId="ADAL" clId="{5E20AFDE-3674-0344-A709-2F60094175C7}" dt="2024-05-24T17:28:38.306" v="1007"/>
          <ac:picMkLst>
            <pc:docMk/>
            <pc:sldMk cId="1034782930" sldId="542"/>
            <ac:picMk id="6" creationId="{1C939878-79B3-A3B9-A630-C94582E874B6}"/>
          </ac:picMkLst>
        </pc:picChg>
        <pc:picChg chg="add mod">
          <ac:chgData name="Omar Choudhry" userId="7e802f98-9170-4306-b59f-36dfa75ece39" providerId="ADAL" clId="{5E20AFDE-3674-0344-A709-2F60094175C7}" dt="2024-05-25T02:41:03.013" v="1596" actId="1076"/>
          <ac:picMkLst>
            <pc:docMk/>
            <pc:sldMk cId="1034782930" sldId="542"/>
            <ac:picMk id="8" creationId="{320972DF-5B42-F2AF-0764-8250185B7B84}"/>
          </ac:picMkLst>
        </pc:picChg>
        <pc:picChg chg="add del mod">
          <ac:chgData name="Omar Choudhry" userId="7e802f98-9170-4306-b59f-36dfa75ece39" providerId="ADAL" clId="{5E20AFDE-3674-0344-A709-2F60094175C7}" dt="2024-05-25T02:41:47.071" v="1598" actId="478"/>
          <ac:picMkLst>
            <pc:docMk/>
            <pc:sldMk cId="1034782930" sldId="542"/>
            <ac:picMk id="9" creationId="{73626162-1037-4F36-DE9F-C99E6EB92183}"/>
          </ac:picMkLst>
        </pc:picChg>
        <pc:picChg chg="mod">
          <ac:chgData name="Omar Choudhry" userId="7e802f98-9170-4306-b59f-36dfa75ece39" providerId="ADAL" clId="{5E20AFDE-3674-0344-A709-2F60094175C7}" dt="2024-05-24T17:28:33.490" v="1002" actId="1076"/>
          <ac:picMkLst>
            <pc:docMk/>
            <pc:sldMk cId="1034782930" sldId="542"/>
            <ac:picMk id="859" creationId="{00000000-0000-0000-0000-000000000000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7:23:02.940" v="919" actId="2696"/>
        <pc:sldMkLst>
          <pc:docMk/>
          <pc:sldMk cId="2413919499" sldId="543"/>
        </pc:sldMkLst>
        <pc:spChg chg="add mod">
          <ac:chgData name="Omar Choudhry" userId="7e802f98-9170-4306-b59f-36dfa75ece39" providerId="ADAL" clId="{5E20AFDE-3674-0344-A709-2F60094175C7}" dt="2024-05-24T17:21:03.468" v="854"/>
          <ac:spMkLst>
            <pc:docMk/>
            <pc:sldMk cId="2413919499" sldId="543"/>
            <ac:spMk id="3" creationId="{CF0C19FE-023B-942B-D11F-186C7FF6B975}"/>
          </ac:spMkLst>
        </pc:spChg>
        <pc:spChg chg="add mod">
          <ac:chgData name="Omar Choudhry" userId="7e802f98-9170-4306-b59f-36dfa75ece39" providerId="ADAL" clId="{5E20AFDE-3674-0344-A709-2F60094175C7}" dt="2024-05-24T17:22:50.644" v="918" actId="20577"/>
          <ac:spMkLst>
            <pc:docMk/>
            <pc:sldMk cId="2413919499" sldId="543"/>
            <ac:spMk id="4" creationId="{37ED2A32-7B97-456A-A183-D38DEFF38678}"/>
          </ac:spMkLst>
        </pc:spChg>
        <pc:spChg chg="del">
          <ac:chgData name="Omar Choudhry" userId="7e802f98-9170-4306-b59f-36dfa75ece39" providerId="ADAL" clId="{5E20AFDE-3674-0344-A709-2F60094175C7}" dt="2024-05-24T17:21:02.965" v="853" actId="478"/>
          <ac:spMkLst>
            <pc:docMk/>
            <pc:sldMk cId="2413919499" sldId="543"/>
            <ac:spMk id="5" creationId="{04270E87-877B-DFA6-CE80-C90239A1CF60}"/>
          </ac:spMkLst>
        </pc:spChg>
        <pc:picChg chg="add del mod">
          <ac:chgData name="Omar Choudhry" userId="7e802f98-9170-4306-b59f-36dfa75ece39" providerId="ADAL" clId="{5E20AFDE-3674-0344-A709-2F60094175C7}" dt="2024-05-24T17:22:12.390" v="878" actId="478"/>
          <ac:picMkLst>
            <pc:docMk/>
            <pc:sldMk cId="2413919499" sldId="543"/>
            <ac:picMk id="7" creationId="{3FE62B13-547E-E2A2-CB23-2BA6FCF34B58}"/>
          </ac:picMkLst>
        </pc:picChg>
      </pc:sldChg>
      <pc:sldChg chg="addSp delSp modSp add del mod modNotesTx">
        <pc:chgData name="Omar Choudhry" userId="7e802f98-9170-4306-b59f-36dfa75ece39" providerId="ADAL" clId="{5E20AFDE-3674-0344-A709-2F60094175C7}" dt="2024-05-24T18:23:29.747" v="1071" actId="2696"/>
        <pc:sldMkLst>
          <pc:docMk/>
          <pc:sldMk cId="3692270931" sldId="543"/>
        </pc:sldMkLst>
        <pc:spChg chg="add del mod">
          <ac:chgData name="Omar Choudhry" userId="7e802f98-9170-4306-b59f-36dfa75ece39" providerId="ADAL" clId="{5E20AFDE-3674-0344-A709-2F60094175C7}" dt="2024-05-24T18:22:46.236" v="1043" actId="478"/>
          <ac:spMkLst>
            <pc:docMk/>
            <pc:sldMk cId="3692270931" sldId="543"/>
            <ac:spMk id="3" creationId="{218E3BCE-20DC-4986-919D-7BB037742B11}"/>
          </ac:spMkLst>
        </pc:spChg>
        <pc:spChg chg="mod">
          <ac:chgData name="Omar Choudhry" userId="7e802f98-9170-4306-b59f-36dfa75ece39" providerId="ADAL" clId="{5E20AFDE-3674-0344-A709-2F60094175C7}" dt="2024-05-24T18:23:04.898" v="1069" actId="404"/>
          <ac:spMkLst>
            <pc:docMk/>
            <pc:sldMk cId="3692270931" sldId="543"/>
            <ac:spMk id="863" creationId="{00000000-0000-0000-0000-000000000000}"/>
          </ac:spMkLst>
        </pc:spChg>
        <pc:picChg chg="del">
          <ac:chgData name="Omar Choudhry" userId="7e802f98-9170-4306-b59f-36dfa75ece39" providerId="ADAL" clId="{5E20AFDE-3674-0344-A709-2F60094175C7}" dt="2024-05-24T18:23:00.146" v="1068" actId="478"/>
          <ac:picMkLst>
            <pc:docMk/>
            <pc:sldMk cId="3692270931" sldId="543"/>
            <ac:picMk id="5" creationId="{10F39F94-848D-1E43-6CB5-AE009EF6CAB9}"/>
          </ac:picMkLst>
        </pc:picChg>
        <pc:picChg chg="add del">
          <ac:chgData name="Omar Choudhry" userId="7e802f98-9170-4306-b59f-36dfa75ece39" providerId="ADAL" clId="{5E20AFDE-3674-0344-A709-2F60094175C7}" dt="2024-05-24T18:22:46.236" v="1043" actId="478"/>
          <ac:picMkLst>
            <pc:docMk/>
            <pc:sldMk cId="3692270931" sldId="543"/>
            <ac:picMk id="859" creationId="{00000000-0000-0000-0000-000000000000}"/>
          </ac:picMkLst>
        </pc:picChg>
      </pc:sldChg>
      <pc:sldChg chg="addSp delSp modSp new mod ord modNotesTx">
        <pc:chgData name="Omar Choudhry" userId="7e802f98-9170-4306-b59f-36dfa75ece39" providerId="ADAL" clId="{5E20AFDE-3674-0344-A709-2F60094175C7}" dt="2024-05-25T13:25:57.621" v="1671" actId="20578"/>
        <pc:sldMkLst>
          <pc:docMk/>
          <pc:sldMk cId="3744580037" sldId="543"/>
        </pc:sldMkLst>
        <pc:spChg chg="del">
          <ac:chgData name="Omar Choudhry" userId="7e802f98-9170-4306-b59f-36dfa75ece39" providerId="ADAL" clId="{5E20AFDE-3674-0344-A709-2F60094175C7}" dt="2024-05-25T02:08:21.032" v="1568"/>
          <ac:spMkLst>
            <pc:docMk/>
            <pc:sldMk cId="3744580037" sldId="543"/>
            <ac:spMk id="2" creationId="{BE0818F8-CFE8-988B-A501-AC551C6FD9C1}"/>
          </ac:spMkLst>
        </pc:spChg>
        <pc:picChg chg="add mod">
          <ac:chgData name="Omar Choudhry" userId="7e802f98-9170-4306-b59f-36dfa75ece39" providerId="ADAL" clId="{5E20AFDE-3674-0344-A709-2F60094175C7}" dt="2024-05-25T02:45:03.749" v="1619" actId="1076"/>
          <ac:picMkLst>
            <pc:docMk/>
            <pc:sldMk cId="3744580037" sldId="543"/>
            <ac:picMk id="3" creationId="{25825D1E-FA1B-86FC-2EA3-993B098F88BE}"/>
          </ac:picMkLst>
        </pc:picChg>
        <pc:picChg chg="add del mod">
          <ac:chgData name="Omar Choudhry" userId="7e802f98-9170-4306-b59f-36dfa75ece39" providerId="ADAL" clId="{5E20AFDE-3674-0344-A709-2F60094175C7}" dt="2024-05-25T02:45:06.329" v="1620" actId="478"/>
          <ac:picMkLst>
            <pc:docMk/>
            <pc:sldMk cId="3744580037" sldId="543"/>
            <ac:picMk id="4" creationId="{E740D693-CDB7-98E3-628D-4422B0E6A41C}"/>
          </ac:picMkLst>
        </pc:picChg>
        <pc:picChg chg="add mod">
          <ac:chgData name="Omar Choudhry" userId="7e802f98-9170-4306-b59f-36dfa75ece39" providerId="ADAL" clId="{5E20AFDE-3674-0344-A709-2F60094175C7}" dt="2024-05-25T02:08:23.933" v="1569" actId="27614"/>
          <ac:picMkLst>
            <pc:docMk/>
            <pc:sldMk cId="3744580037" sldId="543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08:39.221" v="1572"/>
          <ac:picMkLst>
            <pc:docMk/>
            <pc:sldMk cId="3744580037" sldId="543"/>
            <ac:picMk id="7" creationId="{097B7864-F318-5CC3-B02B-C033857F7963}"/>
          </ac:picMkLst>
        </pc:picChg>
        <pc:picChg chg="add del mod">
          <ac:chgData name="Omar Choudhry" userId="7e802f98-9170-4306-b59f-36dfa75ece39" providerId="ADAL" clId="{5E20AFDE-3674-0344-A709-2F60094175C7}" dt="2024-05-25T13:25:30.949" v="1666" actId="478"/>
          <ac:picMkLst>
            <pc:docMk/>
            <pc:sldMk cId="3744580037" sldId="543"/>
            <ac:picMk id="8" creationId="{A1341FF0-9F7B-8F5E-25FE-90EC91DA58C2}"/>
          </ac:picMkLst>
        </pc:picChg>
        <pc:picChg chg="add mod">
          <ac:chgData name="Omar Choudhry" userId="7e802f98-9170-4306-b59f-36dfa75ece39" providerId="ADAL" clId="{5E20AFDE-3674-0344-A709-2F60094175C7}" dt="2024-05-25T02:45:26.213" v="1624"/>
          <ac:picMkLst>
            <pc:docMk/>
            <pc:sldMk cId="3744580037" sldId="543"/>
            <ac:picMk id="9" creationId="{570ECE56-CCF8-11C7-4E2F-D62EE743C550}"/>
          </ac:picMkLst>
        </pc:picChg>
        <pc:picChg chg="add mod">
          <ac:chgData name="Omar Choudhry" userId="7e802f98-9170-4306-b59f-36dfa75ece39" providerId="ADAL" clId="{5E20AFDE-3674-0344-A709-2F60094175C7}" dt="2024-05-25T13:25:31.214" v="1667"/>
          <ac:picMkLst>
            <pc:docMk/>
            <pc:sldMk cId="3744580037" sldId="543"/>
            <ac:picMk id="10" creationId="{D59E6373-1BE9-F777-26FA-46F9916152A7}"/>
          </ac:picMkLst>
        </pc:picChg>
      </pc:sldChg>
      <pc:sldChg chg="addSp delSp modSp add mod ord modNotesTx">
        <pc:chgData name="Omar Choudhry" userId="7e802f98-9170-4306-b59f-36dfa75ece39" providerId="ADAL" clId="{5E20AFDE-3674-0344-A709-2F60094175C7}" dt="2024-05-25T13:26:01.449" v="1672" actId="20577"/>
        <pc:sldMkLst>
          <pc:docMk/>
          <pc:sldMk cId="2646212585" sldId="544"/>
        </pc:sldMkLst>
        <pc:spChg chg="add del mod">
          <ac:chgData name="Omar Choudhry" userId="7e802f98-9170-4306-b59f-36dfa75ece39" providerId="ADAL" clId="{5E20AFDE-3674-0344-A709-2F60094175C7}" dt="2024-05-25T02:43:34.982" v="1603" actId="478"/>
          <ac:spMkLst>
            <pc:docMk/>
            <pc:sldMk cId="2646212585" sldId="544"/>
            <ac:spMk id="5" creationId="{9E94D033-3E25-AAE9-C7F6-B927D5E41DD4}"/>
          </ac:spMkLst>
        </pc:spChg>
        <pc:picChg chg="del">
          <ac:chgData name="Omar Choudhry" userId="7e802f98-9170-4306-b59f-36dfa75ece39" providerId="ADAL" clId="{5E20AFDE-3674-0344-A709-2F60094175C7}" dt="2024-05-25T02:43:27.324" v="1600" actId="478"/>
          <ac:picMkLst>
            <pc:docMk/>
            <pc:sldMk cId="2646212585" sldId="544"/>
            <ac:picMk id="3" creationId="{25825D1E-FA1B-86FC-2EA3-993B098F88BE}"/>
          </ac:picMkLst>
        </pc:picChg>
        <pc:picChg chg="del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4" creationId="{E740D693-CDB7-98E3-628D-4422B0E6A41C}"/>
          </ac:picMkLst>
        </pc:picChg>
        <pc:picChg chg="del mod">
          <ac:chgData name="Omar Choudhry" userId="7e802f98-9170-4306-b59f-36dfa75ece39" providerId="ADAL" clId="{5E20AFDE-3674-0344-A709-2F60094175C7}" dt="2024-05-25T02:43:33.247" v="1602" actId="478"/>
          <ac:picMkLst>
            <pc:docMk/>
            <pc:sldMk cId="2646212585" sldId="544"/>
            <ac:picMk id="6" creationId="{5A9D18DF-7A8F-41AC-84EB-AD8ED02E50CF}"/>
          </ac:picMkLst>
        </pc:picChg>
        <pc:picChg chg="add mod">
          <ac:chgData name="Omar Choudhry" userId="7e802f98-9170-4306-b59f-36dfa75ece39" providerId="ADAL" clId="{5E20AFDE-3674-0344-A709-2F60094175C7}" dt="2024-05-25T02:44:44.300" v="1615" actId="14100"/>
          <ac:picMkLst>
            <pc:docMk/>
            <pc:sldMk cId="2646212585" sldId="544"/>
            <ac:picMk id="8" creationId="{ED52127A-55A9-2813-227D-AF019B997C16}"/>
          </ac:picMkLst>
        </pc:picChg>
        <pc:picChg chg="add del mod">
          <ac:chgData name="Omar Choudhry" userId="7e802f98-9170-4306-b59f-36dfa75ece39" providerId="ADAL" clId="{5E20AFDE-3674-0344-A709-2F60094175C7}" dt="2024-05-25T02:45:53.932" v="1629" actId="478"/>
          <ac:picMkLst>
            <pc:docMk/>
            <pc:sldMk cId="2646212585" sldId="544"/>
            <ac:picMk id="9" creationId="{6EF6F8B5-0C8C-F2CE-358D-48F41851AFAE}"/>
          </ac:picMkLst>
        </pc:picChg>
        <pc:picChg chg="add mod">
          <ac:chgData name="Omar Choudhry" userId="7e802f98-9170-4306-b59f-36dfa75ece39" providerId="ADAL" clId="{5E20AFDE-3674-0344-A709-2F60094175C7}" dt="2024-05-25T02:45:20.259" v="1623"/>
          <ac:picMkLst>
            <pc:docMk/>
            <pc:sldMk cId="2646212585" sldId="544"/>
            <ac:picMk id="10" creationId="{BE2D6723-7EC0-898C-5714-27DA1BD2CEEB}"/>
          </ac:picMkLst>
        </pc:picChg>
        <pc:picChg chg="add mod">
          <ac:chgData name="Omar Choudhry" userId="7e802f98-9170-4306-b59f-36dfa75ece39" providerId="ADAL" clId="{5E20AFDE-3674-0344-A709-2F60094175C7}" dt="2024-05-25T13:25:27.300" v="1665" actId="1076"/>
          <ac:picMkLst>
            <pc:docMk/>
            <pc:sldMk cId="2646212585" sldId="544"/>
            <ac:picMk id="11" creationId="{818E7BDD-BA55-CB92-0BC0-32A53F5EA8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d27230959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dd27230959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Tx/>
              <a:buChar char="-"/>
            </a:pP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Begin by potentially instilling additional motivation in students. I would discuss certifications, courses, competitions and potential jobs and salaries. This should be in the first lecture (immediately following my introduction to students).</a:t>
            </a:r>
          </a:p>
          <a:p>
            <a:pPr>
              <a:buFontTx/>
              <a:buChar char="-"/>
            </a:pPr>
            <a:endParaRPr lang="en-GB" b="0" dirty="0">
              <a:solidFill>
                <a:srgbClr val="D4D4D4"/>
              </a:solidFill>
              <a:effectLst/>
              <a:highlight>
                <a:srgbClr val="1E1E1E"/>
              </a:highlight>
              <a:latin typeface="Menlo" panose="020B0609030804020204" pitchFamily="49" charset="0"/>
            </a:endParaRPr>
          </a:p>
          <a:p>
            <a:pPr>
              <a:buFontTx/>
              <a:buChar char="-"/>
            </a:pP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Don’t worry if you don’t understand everything</a:t>
            </a:r>
          </a:p>
          <a:p>
            <a:pPr>
              <a:buFontTx/>
              <a:buChar char="-"/>
            </a:pP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Menlo" panose="020B0609030804020204" pitchFamily="49" charset="0"/>
              </a:rPr>
              <a:t>If you have questions, put your hand up to ask anytime</a:t>
            </a:r>
          </a:p>
        </p:txBody>
      </p:sp>
      <p:sp>
        <p:nvSpPr>
          <p:cNvPr id="174" name="Google Shape;174;gdd27230959_2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5794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4480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Whole world of competition</a:t>
            </a: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678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Whole world of competition</a:t>
            </a: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1123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451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6360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0388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7344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0513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793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3633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d27230959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dd27230959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dd27230959_2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8816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ffee Break">
  <p:cSld name="6_Coffee Brea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13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Char char="•"/>
              <a:defRPr sz="2800">
                <a:solidFill>
                  <a:srgbClr val="FFFFFF"/>
                </a:solidFill>
              </a:defRPr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2400"/>
              <a:buChar char="–"/>
              <a:defRPr sz="2400">
                <a:solidFill>
                  <a:srgbClr val="FFFFFF"/>
                </a:solidFill>
              </a:defRPr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000"/>
              <a:buChar char="•"/>
              <a:defRPr sz="2000">
                <a:solidFill>
                  <a:srgbClr val="FFFFFF"/>
                </a:solidFill>
              </a:defRPr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  <a:defRPr sz="1800">
                <a:solidFill>
                  <a:srgbClr val="FFFFFF"/>
                </a:solidFill>
              </a:defRPr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Char char="»"/>
              <a:defRPr sz="1800"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 amt="15000"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F24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" name="Google Shape;14;p1" descr="Oxmedica_transparent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68476" y="6356350"/>
            <a:ext cx="618324" cy="35576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0" cy="59173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1554222" y="5353641"/>
            <a:ext cx="6035556" cy="1067288"/>
          </a:xfrm>
          <a:prstGeom prst="rect">
            <a:avLst/>
          </a:prstGeom>
          <a:solidFill>
            <a:srgbClr val="A5A5A5">
              <a:alpha val="2941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lt1"/>
                </a:solidFill>
                <a:latin typeface="Raleway" panose="020B0003030101060003" pitchFamily="34" charset="0"/>
                <a:ea typeface="Calibri"/>
                <a:cs typeface="Calibri"/>
                <a:sym typeface="Calibri"/>
              </a:rPr>
              <a:t>Career Paths in Cybersecurity</a:t>
            </a:r>
            <a:endParaRPr sz="28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ftr" idx="11"/>
          </p:nvPr>
        </p:nvSpPr>
        <p:spPr>
          <a:xfrm>
            <a:off x="3124200" y="6552587"/>
            <a:ext cx="2895600" cy="263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800"/>
              <a:buFont typeface="Calibri"/>
              <a:buNone/>
            </a:pPr>
            <a:r>
              <a:rPr lang="en-US" sz="800"/>
              <a:t>CONFIDENTIAL: Oxmedica Ltd. 10347756</a:t>
            </a:r>
            <a:endParaRPr sz="800"/>
          </a:p>
        </p:txBody>
      </p:sp>
      <p:pic>
        <p:nvPicPr>
          <p:cNvPr id="6" name="Picture 5" descr="A black and white logo">
            <a:extLst>
              <a:ext uri="{FF2B5EF4-FFF2-40B4-BE49-F238E27FC236}">
                <a16:creationId xmlns:a16="http://schemas.microsoft.com/office/drawing/2014/main" id="{0F9F5973-F804-3A47-05C2-297C0479BA70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2635"/>
          <a:stretch/>
        </p:blipFill>
        <p:spPr>
          <a:xfrm>
            <a:off x="38711" y="6180684"/>
            <a:ext cx="1821728" cy="561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Certifications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7" name="Picture 6" descr="A close-up of a certificate&#10;&#10;Description automatically generated">
            <a:extLst>
              <a:ext uri="{FF2B5EF4-FFF2-40B4-BE49-F238E27FC236}">
                <a16:creationId xmlns:a16="http://schemas.microsoft.com/office/drawing/2014/main" id="{9B862F87-036E-5175-F044-75A785B73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98" y="3964113"/>
            <a:ext cx="4731984" cy="2108489"/>
          </a:xfrm>
          <a:prstGeom prst="rect">
            <a:avLst/>
          </a:prstGeom>
        </p:spPr>
      </p:pic>
      <p:pic>
        <p:nvPicPr>
          <p:cNvPr id="5" name="Picture 4" descr="A close-up of a document&#10;&#10;Description automatically generated">
            <a:extLst>
              <a:ext uri="{FF2B5EF4-FFF2-40B4-BE49-F238E27FC236}">
                <a16:creationId xmlns:a16="http://schemas.microsoft.com/office/drawing/2014/main" id="{1F3CB1BE-13D2-68CE-C35C-8EACFC88E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0369" y="2571665"/>
            <a:ext cx="4731984" cy="153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75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3" name="Picture 2" descr="A screenshot of a computer security certification&#10;&#10;Description automatically generated">
            <a:extLst>
              <a:ext uri="{FF2B5EF4-FFF2-40B4-BE49-F238E27FC236}">
                <a16:creationId xmlns:a16="http://schemas.microsoft.com/office/drawing/2014/main" id="{CCE3884C-32E6-0E8B-59AF-22B49A832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797" y="1027824"/>
            <a:ext cx="6224406" cy="4802351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3A8AB6F-AEB6-C9E9-EA3A-EC19D2BBBBA5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6101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Competitions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3BA36814-9F44-21D5-53FA-164E710E7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818" y="712794"/>
            <a:ext cx="5031182" cy="246797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7996A7C-1913-69C7-919E-7629FD114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738" y="3414203"/>
            <a:ext cx="5031182" cy="2738282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108D275D-8448-E7DD-2E17-6F2F604980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5232" y="3458084"/>
            <a:ext cx="2777699" cy="26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Newsletters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1FC528D-0B1B-503D-B708-6BF089D2B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50" y="2808849"/>
            <a:ext cx="3396363" cy="3440935"/>
          </a:xfrm>
          <a:prstGeom prst="rect">
            <a:avLst/>
          </a:prstGeom>
        </p:spPr>
      </p:pic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2CD01090-87FF-069C-CCF4-ACD2E7694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603" y="3528051"/>
            <a:ext cx="3974394" cy="2697628"/>
          </a:xfrm>
          <a:prstGeom prst="rect">
            <a:avLst/>
          </a:prstGeom>
        </p:spPr>
      </p:pic>
      <p:pic>
        <p:nvPicPr>
          <p:cNvPr id="11" name="Picture 10" descr="A hand on a keyboard&#10;&#10;Description automatically generated">
            <a:extLst>
              <a:ext uri="{FF2B5EF4-FFF2-40B4-BE49-F238E27FC236}">
                <a16:creationId xmlns:a16="http://schemas.microsoft.com/office/drawing/2014/main" id="{EC1EFAF7-980C-DD40-1BD5-3D33C5B00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5873" y="1800818"/>
            <a:ext cx="3385751" cy="14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54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23B857-8F4F-AD0D-7212-C005A09A65C8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F882A4-7ADA-0747-316F-48D0D6C8C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96" y="131983"/>
            <a:ext cx="8604408" cy="60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1CB908-BFBA-F58E-DDA5-6D520D837C54}"/>
              </a:ext>
            </a:extLst>
          </p:cNvPr>
          <p:cNvSpPr txBox="1"/>
          <p:nvPr/>
        </p:nvSpPr>
        <p:spPr>
          <a:xfrm>
            <a:off x="2117558" y="6320917"/>
            <a:ext cx="62756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0563C2"/>
                </a:solidFill>
                <a:effectLst/>
                <a:latin typeface="Helvetica" pitchFamily="2" charset="0"/>
              </a:rPr>
              <a:t>https://</a:t>
            </a:r>
            <a:r>
              <a:rPr lang="en-GB" sz="1000" dirty="0" err="1">
                <a:solidFill>
                  <a:srgbClr val="0563C2"/>
                </a:solidFill>
                <a:effectLst/>
                <a:latin typeface="Helvetica" pitchFamily="2" charset="0"/>
              </a:rPr>
              <a:t>www.ncsc.gov.uk</a:t>
            </a:r>
            <a:r>
              <a:rPr lang="en-GB" sz="1000" dirty="0">
                <a:solidFill>
                  <a:srgbClr val="0563C2"/>
                </a:solidFill>
                <a:effectLst/>
                <a:latin typeface="Helvetica" pitchFamily="2" charset="0"/>
              </a:rPr>
              <a:t>/files/NCSC%2010%20Steps%20To%20Cyber%20Security%20NCSC.pdf</a:t>
            </a:r>
          </a:p>
        </p:txBody>
      </p:sp>
    </p:spTree>
    <p:extLst>
      <p:ext uri="{BB962C8B-B14F-4D97-AF65-F5344CB8AC3E}">
        <p14:creationId xmlns:p14="http://schemas.microsoft.com/office/powerpoint/2010/main" val="2045524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Jobs &amp; Salaries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25CF6-4585-D2DB-F56C-82D9D6F8F0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674" y="5770850"/>
            <a:ext cx="6366887" cy="446958"/>
          </a:xfrm>
          <a:prstGeom prst="rect">
            <a:avLst/>
          </a:prstGeom>
        </p:spPr>
      </p:pic>
      <p:pic>
        <p:nvPicPr>
          <p:cNvPr id="9" name="Picture 8" descr="A white paper with black text&#10;&#10;Description automatically generated">
            <a:extLst>
              <a:ext uri="{FF2B5EF4-FFF2-40B4-BE49-F238E27FC236}">
                <a16:creationId xmlns:a16="http://schemas.microsoft.com/office/drawing/2014/main" id="{783E11C0-9932-810D-B602-BA0B7011E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075" y="3002626"/>
            <a:ext cx="4549811" cy="263701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43EA245-0054-C5E4-E4A6-B884BF0508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7438" y="2073832"/>
            <a:ext cx="4022486" cy="35240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6470D-D774-223A-ABF1-3F7239262E94}"/>
              </a:ext>
            </a:extLst>
          </p:cNvPr>
          <p:cNvSpPr txBox="1"/>
          <p:nvPr/>
        </p:nvSpPr>
        <p:spPr>
          <a:xfrm>
            <a:off x="223075" y="299015"/>
            <a:ext cx="60082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u="sng" dirty="0">
                <a:solidFill>
                  <a:srgbClr val="0070C0"/>
                </a:solidFill>
              </a:rPr>
              <a:t>https://</a:t>
            </a:r>
            <a:r>
              <a:rPr lang="en-GB" sz="1050" u="sng" dirty="0" err="1">
                <a:solidFill>
                  <a:srgbClr val="0070C0"/>
                </a:solidFill>
              </a:rPr>
              <a:t>www.ciat.edu</a:t>
            </a:r>
            <a:r>
              <a:rPr lang="en-GB" sz="1050" u="sng" dirty="0">
                <a:solidFill>
                  <a:srgbClr val="0070C0"/>
                </a:solidFill>
              </a:rPr>
              <a:t>/pdf/assets/roadmap-for-success-cybersecurity-</a:t>
            </a:r>
            <a:r>
              <a:rPr lang="en-GB" sz="1050" u="sng" dirty="0" err="1">
                <a:solidFill>
                  <a:srgbClr val="0070C0"/>
                </a:solidFill>
              </a:rPr>
              <a:t>ebook.pdf</a:t>
            </a:r>
            <a:endParaRPr lang="en-GB" sz="1050" u="sng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F7D50D-6406-B242-56F4-7D88E3117180}"/>
              </a:ext>
            </a:extLst>
          </p:cNvPr>
          <p:cNvSpPr txBox="1"/>
          <p:nvPr/>
        </p:nvSpPr>
        <p:spPr>
          <a:xfrm>
            <a:off x="5634681" y="283345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Check Google Doc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A07523-1D0D-AB59-E9B7-692C1C352E73}"/>
              </a:ext>
            </a:extLst>
          </p:cNvPr>
          <p:cNvCxnSpPr>
            <a:cxnSpLocks/>
          </p:cNvCxnSpPr>
          <p:nvPr/>
        </p:nvCxnSpPr>
        <p:spPr>
          <a:xfrm flipH="1">
            <a:off x="5029200" y="441619"/>
            <a:ext cx="605481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853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23B857-8F4F-AD0D-7212-C005A09A65C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250257"/>
            <a:ext cx="9144000" cy="4133850"/>
          </a:xfrm>
        </p:spPr>
        <p:txBody>
          <a:bodyPr/>
          <a:lstStyle/>
          <a:p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CF1B21A-A99C-BFF5-8555-E47C49964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98" y="250257"/>
            <a:ext cx="8289403" cy="583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E2E0FD-1F1F-056B-3D3A-EBEF4E5FEC34}"/>
              </a:ext>
            </a:extLst>
          </p:cNvPr>
          <p:cNvSpPr txBox="1"/>
          <p:nvPr/>
        </p:nvSpPr>
        <p:spPr>
          <a:xfrm>
            <a:off x="3124200" y="6283325"/>
            <a:ext cx="45852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sng" dirty="0">
                <a:solidFill>
                  <a:srgbClr val="0070C0"/>
                </a:solidFill>
              </a:rPr>
              <a:t>https://</a:t>
            </a:r>
            <a:r>
              <a:rPr lang="en-GB" sz="800" u="sng" dirty="0" err="1">
                <a:solidFill>
                  <a:srgbClr val="0070C0"/>
                </a:solidFill>
              </a:rPr>
              <a:t>www.ayrmer.co.uk</a:t>
            </a:r>
            <a:r>
              <a:rPr lang="en-GB" sz="800" u="sng" dirty="0">
                <a:solidFill>
                  <a:srgbClr val="0070C0"/>
                </a:solidFill>
              </a:rPr>
              <a:t>/blog-articles/</a:t>
            </a:r>
            <a:r>
              <a:rPr lang="en-GB" sz="800" u="sng" dirty="0" err="1">
                <a:solidFill>
                  <a:srgbClr val="0070C0"/>
                </a:solidFill>
              </a:rPr>
              <a:t>Cyber+security+advice</a:t>
            </a:r>
            <a:r>
              <a:rPr lang="en-GB" sz="800" u="sng" dirty="0">
                <a:solidFill>
                  <a:srgbClr val="0070C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24873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23B857-8F4F-AD0D-7212-C005A09A65C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250257"/>
            <a:ext cx="9144000" cy="4133850"/>
          </a:xfrm>
        </p:spPr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E2E0FD-1F1F-056B-3D3A-EBEF4E5FEC34}"/>
              </a:ext>
            </a:extLst>
          </p:cNvPr>
          <p:cNvSpPr txBox="1"/>
          <p:nvPr/>
        </p:nvSpPr>
        <p:spPr>
          <a:xfrm>
            <a:off x="3124200" y="6283325"/>
            <a:ext cx="458525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sng" dirty="0">
                <a:solidFill>
                  <a:srgbClr val="0070C0"/>
                </a:solidFill>
              </a:rPr>
              <a:t>https://</a:t>
            </a:r>
            <a:r>
              <a:rPr lang="en-GB" sz="800" u="sng" dirty="0" err="1">
                <a:solidFill>
                  <a:srgbClr val="0070C0"/>
                </a:solidFill>
              </a:rPr>
              <a:t>www.ayrmer.co.uk</a:t>
            </a:r>
            <a:r>
              <a:rPr lang="en-GB" sz="800" u="sng" dirty="0">
                <a:solidFill>
                  <a:srgbClr val="0070C0"/>
                </a:solidFill>
              </a:rPr>
              <a:t>/blog-articles/</a:t>
            </a:r>
            <a:r>
              <a:rPr lang="en-GB" sz="800" u="sng" dirty="0" err="1">
                <a:solidFill>
                  <a:srgbClr val="0070C0"/>
                </a:solidFill>
              </a:rPr>
              <a:t>Cyber+security+advice</a:t>
            </a:r>
            <a:r>
              <a:rPr lang="en-GB" sz="800" u="sng" dirty="0">
                <a:solidFill>
                  <a:srgbClr val="0070C0"/>
                </a:solidFill>
              </a:rPr>
              <a:t>/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FDBF7E8-6155-A988-AFE1-F03910C32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02" y="221594"/>
            <a:ext cx="8533796" cy="599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971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Cybersecurity Career Paths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3074" name="Picture 2" descr="TRY HACK ME: Careers in Cyber. {Publishing an old article which may… | by  Shefali Kumari | Medium">
            <a:extLst>
              <a:ext uri="{FF2B5EF4-FFF2-40B4-BE49-F238E27FC236}">
                <a16:creationId xmlns:a16="http://schemas.microsoft.com/office/drawing/2014/main" id="{1B0F1206-9B01-9332-49EE-FCA8E5BE43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" t="22086" b="2013"/>
          <a:stretch/>
        </p:blipFill>
        <p:spPr bwMode="auto">
          <a:xfrm>
            <a:off x="223075" y="2457216"/>
            <a:ext cx="5607882" cy="280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A5BA8ECC-2B5C-6C38-C1D4-1BD28ABCD9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3948" y="3948585"/>
            <a:ext cx="4770782" cy="20728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2D4AFC-78C3-F228-7B16-EA75FC2F4EB6}"/>
              </a:ext>
            </a:extLst>
          </p:cNvPr>
          <p:cNvSpPr txBox="1"/>
          <p:nvPr/>
        </p:nvSpPr>
        <p:spPr>
          <a:xfrm>
            <a:off x="223075" y="134358"/>
            <a:ext cx="7643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u="sng" dirty="0">
                <a:solidFill>
                  <a:srgbClr val="0070C0"/>
                </a:solidFill>
              </a:rPr>
              <a:t>https://</a:t>
            </a:r>
            <a:r>
              <a:rPr lang="en-GB" sz="800" u="sng" dirty="0" err="1">
                <a:solidFill>
                  <a:srgbClr val="0070C0"/>
                </a:solidFill>
              </a:rPr>
              <a:t>www.google.com</a:t>
            </a:r>
            <a:r>
              <a:rPr lang="en-GB" sz="800" u="sng" dirty="0">
                <a:solidFill>
                  <a:srgbClr val="0070C0"/>
                </a:solidFill>
              </a:rPr>
              <a:t>/</a:t>
            </a:r>
            <a:r>
              <a:rPr lang="en-GB" sz="800" u="sng" dirty="0" err="1">
                <a:solidFill>
                  <a:srgbClr val="0070C0"/>
                </a:solidFill>
              </a:rPr>
              <a:t>url?sa</a:t>
            </a:r>
            <a:r>
              <a:rPr lang="en-GB" sz="800" u="sng" dirty="0">
                <a:solidFill>
                  <a:srgbClr val="0070C0"/>
                </a:solidFill>
              </a:rPr>
              <a:t>=</a:t>
            </a:r>
            <a:r>
              <a:rPr lang="en-GB" sz="800" u="sng" dirty="0" err="1">
                <a:solidFill>
                  <a:srgbClr val="0070C0"/>
                </a:solidFill>
              </a:rPr>
              <a:t>i&amp;url</a:t>
            </a:r>
            <a:r>
              <a:rPr lang="en-GB" sz="800" u="sng" dirty="0">
                <a:solidFill>
                  <a:srgbClr val="0070C0"/>
                </a:solidFill>
              </a:rPr>
              <a:t>=https%3A%2F%2Fmedium.com%2F%40kumarishefu.4507%2Ftry-hack-me-careers-in-cyber-269de78589be&amp;psig=AOvVaw0AhaS0sSxU9ah9dy6jLpnH&amp;ust=1717800838275000&amp;source=</a:t>
            </a:r>
            <a:r>
              <a:rPr lang="en-GB" sz="800" u="sng" dirty="0" err="1">
                <a:solidFill>
                  <a:srgbClr val="0070C0"/>
                </a:solidFill>
              </a:rPr>
              <a:t>images&amp;cd</a:t>
            </a:r>
            <a:r>
              <a:rPr lang="en-GB" sz="800" u="sng" dirty="0">
                <a:solidFill>
                  <a:srgbClr val="0070C0"/>
                </a:solidFill>
              </a:rPr>
              <a:t>=</a:t>
            </a:r>
            <a:r>
              <a:rPr lang="en-GB" sz="800" u="sng" dirty="0" err="1">
                <a:solidFill>
                  <a:srgbClr val="0070C0"/>
                </a:solidFill>
              </a:rPr>
              <a:t>vfe&amp;opi</a:t>
            </a:r>
            <a:r>
              <a:rPr lang="en-GB" sz="800" u="sng" dirty="0">
                <a:solidFill>
                  <a:srgbClr val="0070C0"/>
                </a:solidFill>
              </a:rPr>
              <a:t>=89978449&amp;ved=0CBQQjhxqFwoTCOiPi-CJyIYDFQAAAAAdAAAAABAh</a:t>
            </a:r>
          </a:p>
        </p:txBody>
      </p:sp>
    </p:spTree>
    <p:extLst>
      <p:ext uri="{BB962C8B-B14F-4D97-AF65-F5344CB8AC3E}">
        <p14:creationId xmlns:p14="http://schemas.microsoft.com/office/powerpoint/2010/main" val="294613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D23B857-8F4F-AD0D-7212-C005A09A65C8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0" y="250257"/>
            <a:ext cx="9144000" cy="4133850"/>
          </a:xfrm>
        </p:spPr>
        <p:txBody>
          <a:bodyPr/>
          <a:lstStyle/>
          <a:p>
            <a:endParaRPr lang="en-GB"/>
          </a:p>
        </p:txBody>
      </p:sp>
      <p:pic>
        <p:nvPicPr>
          <p:cNvPr id="3" name="Picture Placeholder 7" descr="A close-up of a chart&#10;&#10;Description automatically generated">
            <a:extLst>
              <a:ext uri="{FF2B5EF4-FFF2-40B4-BE49-F238E27FC236}">
                <a16:creationId xmlns:a16="http://schemas.microsoft.com/office/drawing/2014/main" id="{BFF0ACB8-E0B3-B216-01F1-0451F0494E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399" r="-1714"/>
          <a:stretch/>
        </p:blipFill>
        <p:spPr>
          <a:xfrm>
            <a:off x="795581" y="652365"/>
            <a:ext cx="7552837" cy="55532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912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38" b="30800"/>
          <a:stretch/>
        </p:blipFill>
        <p:spPr>
          <a:xfrm>
            <a:off x="0" y="785398"/>
            <a:ext cx="9144000" cy="2322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0" y="785398"/>
            <a:ext cx="9144000" cy="2322771"/>
          </a:xfrm>
          <a:prstGeom prst="rect">
            <a:avLst/>
          </a:prstGeom>
          <a:gradFill>
            <a:gsLst>
              <a:gs pos="0">
                <a:srgbClr val="00B0F0">
                  <a:alpha val="0"/>
                </a:srgbClr>
              </a:gs>
              <a:gs pos="80000">
                <a:srgbClr val="283E8D">
                  <a:alpha val="72941"/>
                </a:srgbClr>
              </a:gs>
              <a:gs pos="100000">
                <a:srgbClr val="283E8D">
                  <a:alpha val="72941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7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223075" y="1599116"/>
            <a:ext cx="744456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lt2"/>
                </a:solidFill>
                <a:latin typeface="Raleway ExtraBold" panose="020B0903030101060003" pitchFamily="34" charset="0"/>
                <a:ea typeface="Calibri"/>
                <a:cs typeface="Calibri"/>
                <a:sym typeface="Raleway"/>
              </a:rPr>
              <a:t>Roadmap for Success</a:t>
            </a:r>
            <a:endParaRPr sz="2701" dirty="0">
              <a:solidFill>
                <a:schemeClr val="lt2"/>
              </a:solidFill>
              <a:latin typeface="Raleway ExtraBold" panose="020B0903030101060003" pitchFamily="3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87" name="Google Shape;187;p29"/>
          <p:cNvGrpSpPr/>
          <p:nvPr/>
        </p:nvGrpSpPr>
        <p:grpSpPr>
          <a:xfrm rot="-5400000" flipH="1">
            <a:off x="1216048" y="1647706"/>
            <a:ext cx="52921" cy="1835045"/>
            <a:chOff x="16081378" y="5835651"/>
            <a:chExt cx="58738" cy="2036763"/>
          </a:xfrm>
        </p:grpSpPr>
        <p:sp>
          <p:nvSpPr>
            <p:cNvPr id="188" name="Google Shape;188;p29"/>
            <p:cNvSpPr/>
            <p:nvPr/>
          </p:nvSpPr>
          <p:spPr>
            <a:xfrm>
              <a:off x="16098841" y="5835651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16103603" y="5915026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9"/>
            <p:cNvSpPr/>
            <p:nvPr/>
          </p:nvSpPr>
          <p:spPr>
            <a:xfrm>
              <a:off x="16103603" y="5989639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9"/>
            <p:cNvSpPr/>
            <p:nvPr/>
          </p:nvSpPr>
          <p:spPr>
            <a:xfrm>
              <a:off x="16103603" y="606583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9"/>
            <p:cNvSpPr/>
            <p:nvPr/>
          </p:nvSpPr>
          <p:spPr>
            <a:xfrm>
              <a:off x="16103603" y="6140451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9"/>
            <p:cNvSpPr/>
            <p:nvPr/>
          </p:nvSpPr>
          <p:spPr>
            <a:xfrm>
              <a:off x="16098841" y="6211889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9"/>
            <p:cNvSpPr/>
            <p:nvPr/>
          </p:nvSpPr>
          <p:spPr>
            <a:xfrm>
              <a:off x="16084553" y="6261101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9"/>
            <p:cNvSpPr/>
            <p:nvPr/>
          </p:nvSpPr>
          <p:spPr>
            <a:xfrm>
              <a:off x="16092491" y="6346826"/>
              <a:ext cx="36513" cy="38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9"/>
            <p:cNvSpPr/>
            <p:nvPr/>
          </p:nvSpPr>
          <p:spPr>
            <a:xfrm>
              <a:off x="16103603" y="6437314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16103603" y="6516689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16106778" y="6591301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16106778" y="6665914"/>
              <a:ext cx="793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>
              <a:off x="16103603" y="6742114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>
              <a:off x="16084553" y="6783389"/>
              <a:ext cx="52388" cy="47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>
              <a:off x="16092491" y="6872289"/>
              <a:ext cx="36513" cy="349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>
              <a:off x="16103603" y="6959602"/>
              <a:ext cx="14288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>
              <a:off x="16103603" y="7038977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16103603" y="7113589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>
              <a:off x="16103603" y="7188202"/>
              <a:ext cx="14288" cy="1111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>
              <a:off x="16103603" y="7259639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>
              <a:off x="16098841" y="7331077"/>
              <a:ext cx="23813" cy="1905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>
              <a:off x="16098841" y="7399339"/>
              <a:ext cx="23813" cy="2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>
              <a:off x="16081378" y="7448552"/>
              <a:ext cx="58738" cy="55563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>
              <a:off x="16092491" y="7542214"/>
              <a:ext cx="36513" cy="3333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>
              <a:off x="16103603" y="7632702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>
              <a:off x="16103603" y="7707314"/>
              <a:ext cx="14288" cy="1428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16103603" y="7781927"/>
              <a:ext cx="14288" cy="1587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098841" y="7850189"/>
              <a:ext cx="23813" cy="222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7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5" name="Picture 4" descr="A blue folder with a lock&#10;&#10;Description automatically generated">
            <a:extLst>
              <a:ext uri="{FF2B5EF4-FFF2-40B4-BE49-F238E27FC236}">
                <a16:creationId xmlns:a16="http://schemas.microsoft.com/office/drawing/2014/main" id="{33560E5E-83FB-BE57-16D8-C8DB7C7F6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075" y="3806505"/>
            <a:ext cx="5143110" cy="2352115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D5108CEE-2955-02C6-650A-E86665B01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40" y="2470179"/>
            <a:ext cx="5141145" cy="1177890"/>
          </a:xfrm>
          <a:prstGeom prst="rect">
            <a:avLst/>
          </a:prstGeom>
        </p:spPr>
      </p:pic>
      <p:pic>
        <p:nvPicPr>
          <p:cNvPr id="13" name="Picture 12" descr="A graph of employment and employment&#10;&#10;Description automatically generated with medium confidence">
            <a:extLst>
              <a:ext uri="{FF2B5EF4-FFF2-40B4-BE49-F238E27FC236}">
                <a16:creationId xmlns:a16="http://schemas.microsoft.com/office/drawing/2014/main" id="{DA61C3DB-0D5C-EB6D-A675-A985E81621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1112" y="2780271"/>
            <a:ext cx="3441645" cy="337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9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4200" y="6502400"/>
            <a:ext cx="289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black and white logo">
            <a:extLst>
              <a:ext uri="{FF2B5EF4-FFF2-40B4-BE49-F238E27FC236}">
                <a16:creationId xmlns:a16="http://schemas.microsoft.com/office/drawing/2014/main" id="{F3E8AA84-7C5B-43A7-A82A-54EF04D06C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22635"/>
          <a:stretch/>
        </p:blipFill>
        <p:spPr>
          <a:xfrm>
            <a:off x="133126" y="6217809"/>
            <a:ext cx="1821728" cy="561921"/>
          </a:xfrm>
          <a:prstGeom prst="rect">
            <a:avLst/>
          </a:prstGeom>
        </p:spPr>
      </p:pic>
      <p:pic>
        <p:nvPicPr>
          <p:cNvPr id="9" name="Picture Placeholder 8" descr="A diagram of a scrum&#10;&#10;Description automatically generated">
            <a:extLst>
              <a:ext uri="{FF2B5EF4-FFF2-40B4-BE49-F238E27FC236}">
                <a16:creationId xmlns:a16="http://schemas.microsoft.com/office/drawing/2014/main" id="{EBF87B1E-1A96-1646-7B8E-F5D96F53550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5"/>
          <a:srcRect l="-20891" r="-20891"/>
          <a:stretch/>
        </p:blipFill>
        <p:spPr>
          <a:xfrm>
            <a:off x="1606891" y="3511422"/>
            <a:ext cx="5930213" cy="2680951"/>
          </a:xfrm>
        </p:spPr>
      </p:pic>
      <p:pic>
        <p:nvPicPr>
          <p:cNvPr id="11" name="Picture 10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BFECEC3D-E06A-E68B-9C32-835B2F19E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660" y="417883"/>
            <a:ext cx="5516676" cy="27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74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9802</TotalTime>
  <Words>234</Words>
  <Application>Microsoft Macintosh PowerPoint</Application>
  <PresentationFormat>On-screen Show (4:3)</PresentationFormat>
  <Paragraphs>33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Helvetica</vt:lpstr>
      <vt:lpstr>Menlo</vt:lpstr>
      <vt:lpstr>Raleway</vt:lpstr>
      <vt:lpstr>Raleway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Omar Choudhry</cp:lastModifiedBy>
  <cp:revision>114</cp:revision>
  <dcterms:modified xsi:type="dcterms:W3CDTF">2024-06-06T23:02:37Z</dcterms:modified>
</cp:coreProperties>
</file>